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Nanum Gothic" panose="020B0604020202020204" charset="-127"/>
      <p:regular r:id="rId25"/>
      <p:bold r:id="rId26"/>
    </p:embeddedFont>
    <p:embeddedFont>
      <p:font typeface="Bebas Neue" panose="020B0606020202050201" pitchFamily="34" charset="0"/>
      <p:regular r:id="rId27"/>
    </p:embeddedFont>
    <p:embeddedFont>
      <p:font typeface="Playfair Display" panose="00000500000000000000" pitchFamily="2" charset="0"/>
      <p:regular r:id="rId28"/>
      <p:bold r:id="rId29"/>
      <p:italic r:id="rId30"/>
      <p:boldItalic r:id="rId31"/>
    </p:embeddedFont>
    <p:embeddedFont>
      <p:font typeface="Roboto Condensed Light" panose="02000000000000000000" pitchFamily="2" charset="0"/>
      <p:regular r:id="rId32"/>
      <p: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93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2c5ecb31be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2c5ecb31be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16b73ab46f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216b73ab46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19d58e398e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19d58e398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216b73ab46f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216b73ab46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19d58e398e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19d58e398e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g230d59085d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 name="Google Shape;503;g230d59085d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230d59085da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230d59085d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19d58e398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19d58e398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219d58e398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219d58e398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219d58e398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219d58e398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216fe5e8bed_1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216fe5e8bed_1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16fe5e8bed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16fe5e8be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230d59085da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30d59085da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219d58e398e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219d58e398e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230d59085da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230d59085da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16b73ab46f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16b73ab46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bd6c00e730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230d59085da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230d59085da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30d59085da_0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30d59085d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30d59085da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230d59085da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16fe5e8bed_1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16fe5e8bed_1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30d59085d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230d59085d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350950" y="11324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423550" y="32618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13" name="Google Shape;13;p2"/>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2140950" y="3261875"/>
            <a:ext cx="4862100" cy="475800"/>
          </a:xfrm>
          <a:prstGeom prst="rect">
            <a:avLst/>
          </a:prstGeom>
          <a:solidFill>
            <a:schemeClr val="dk1"/>
          </a:solidFill>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2"/>
        <p:cNvGrpSpPr/>
        <p:nvPr/>
      </p:nvGrpSpPr>
      <p:grpSpPr>
        <a:xfrm>
          <a:off x="0" y="0"/>
          <a:ext cx="0" cy="0"/>
          <a:chOff x="0" y="0"/>
          <a:chExt cx="0" cy="0"/>
        </a:xfrm>
      </p:grpSpPr>
      <p:cxnSp>
        <p:nvCxnSpPr>
          <p:cNvPr id="83" name="Google Shape;83;p11"/>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84" name="Google Shape;84;p11"/>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85" name="Google Shape;85;p11"/>
          <p:cNvGrpSpPr/>
          <p:nvPr/>
        </p:nvGrpSpPr>
        <p:grpSpPr>
          <a:xfrm>
            <a:off x="8066225" y="912475"/>
            <a:ext cx="729300" cy="3331738"/>
            <a:chOff x="8066225" y="912475"/>
            <a:chExt cx="729300" cy="3331738"/>
          </a:xfrm>
        </p:grpSpPr>
        <p:sp>
          <p:nvSpPr>
            <p:cNvPr id="86" name="Google Shape;86;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11"/>
          <p:cNvGrpSpPr/>
          <p:nvPr/>
        </p:nvGrpSpPr>
        <p:grpSpPr>
          <a:xfrm>
            <a:off x="348475" y="912475"/>
            <a:ext cx="729300" cy="3331738"/>
            <a:chOff x="8066225" y="912475"/>
            <a:chExt cx="729300" cy="3331738"/>
          </a:xfrm>
        </p:grpSpPr>
        <p:sp>
          <p:nvSpPr>
            <p:cNvPr id="90" name="Google Shape;90;p11"/>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1"/>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1"/>
          <p:cNvSpPr txBox="1">
            <a:spLocks noGrp="1"/>
          </p:cNvSpPr>
          <p:nvPr>
            <p:ph type="title" hasCustomPrompt="1"/>
          </p:nvPr>
        </p:nvSpPr>
        <p:spPr>
          <a:xfrm>
            <a:off x="1707150" y="1447475"/>
            <a:ext cx="5729700" cy="174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a:spLocks noGrp="1"/>
          </p:cNvSpPr>
          <p:nvPr>
            <p:ph type="subTitle" idx="1"/>
          </p:nvPr>
        </p:nvSpPr>
        <p:spPr>
          <a:xfrm>
            <a:off x="1707150" y="3193175"/>
            <a:ext cx="5729700" cy="497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95" name="Google Shape;95;p11"/>
          <p:cNvSpPr/>
          <p:nvPr/>
        </p:nvSpPr>
        <p:spPr>
          <a:xfrm>
            <a:off x="5106875" y="-1661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077775" y="45389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8"/>
        <p:cNvGrpSpPr/>
        <p:nvPr/>
      </p:nvGrpSpPr>
      <p:grpSpPr>
        <a:xfrm>
          <a:off x="0" y="0"/>
          <a:ext cx="0" cy="0"/>
          <a:chOff x="0" y="0"/>
          <a:chExt cx="0" cy="0"/>
        </a:xfrm>
      </p:grpSpPr>
      <p:sp>
        <p:nvSpPr>
          <p:cNvPr id="99" name="Google Shape;99;p13"/>
          <p:cNvSpPr/>
          <p:nvPr/>
        </p:nvSpPr>
        <p:spPr>
          <a:xfrm>
            <a:off x="8149500" y="-659225"/>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a:off x="-1198975" y="3996400"/>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3"/>
          <p:cNvSpPr txBox="1">
            <a:spLocks noGrp="1"/>
          </p:cNvSpPr>
          <p:nvPr>
            <p:ph type="title"/>
          </p:nvPr>
        </p:nvSpPr>
        <p:spPr>
          <a:xfrm>
            <a:off x="72000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2" name="Google Shape;102;p13"/>
          <p:cNvSpPr txBox="1">
            <a:spLocks noGrp="1"/>
          </p:cNvSpPr>
          <p:nvPr>
            <p:ph type="title" idx="2" hasCustomPrompt="1"/>
          </p:nvPr>
        </p:nvSpPr>
        <p:spPr>
          <a:xfrm>
            <a:off x="13996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3" name="Google Shape;103;p13"/>
          <p:cNvSpPr txBox="1">
            <a:spLocks noGrp="1"/>
          </p:cNvSpPr>
          <p:nvPr>
            <p:ph type="subTitle" idx="1"/>
          </p:nvPr>
        </p:nvSpPr>
        <p:spPr>
          <a:xfrm>
            <a:off x="72000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13"/>
          <p:cNvSpPr txBox="1">
            <a:spLocks noGrp="1"/>
          </p:cNvSpPr>
          <p:nvPr>
            <p:ph type="title" idx="3"/>
          </p:nvPr>
        </p:nvSpPr>
        <p:spPr>
          <a:xfrm>
            <a:off x="3445350" y="1809388"/>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13"/>
          <p:cNvSpPr txBox="1">
            <a:spLocks noGrp="1"/>
          </p:cNvSpPr>
          <p:nvPr>
            <p:ph type="title" idx="4" hasCustomPrompt="1"/>
          </p:nvPr>
        </p:nvSpPr>
        <p:spPr>
          <a:xfrm>
            <a:off x="412500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 name="Google Shape;106;p13"/>
          <p:cNvSpPr txBox="1">
            <a:spLocks noGrp="1"/>
          </p:cNvSpPr>
          <p:nvPr>
            <p:ph type="subTitle" idx="5"/>
          </p:nvPr>
        </p:nvSpPr>
        <p:spPr>
          <a:xfrm>
            <a:off x="3445350" y="2270475"/>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7" name="Google Shape;107;p13"/>
          <p:cNvSpPr txBox="1">
            <a:spLocks noGrp="1"/>
          </p:cNvSpPr>
          <p:nvPr>
            <p:ph type="title" idx="6"/>
          </p:nvPr>
        </p:nvSpPr>
        <p:spPr>
          <a:xfrm>
            <a:off x="6170700" y="1809400"/>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 name="Google Shape;108;p13"/>
          <p:cNvSpPr txBox="1">
            <a:spLocks noGrp="1"/>
          </p:cNvSpPr>
          <p:nvPr>
            <p:ph type="title" idx="7" hasCustomPrompt="1"/>
          </p:nvPr>
        </p:nvSpPr>
        <p:spPr>
          <a:xfrm>
            <a:off x="6850350" y="12869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9" name="Google Shape;109;p13"/>
          <p:cNvSpPr txBox="1">
            <a:spLocks noGrp="1"/>
          </p:cNvSpPr>
          <p:nvPr>
            <p:ph type="subTitle" idx="8"/>
          </p:nvPr>
        </p:nvSpPr>
        <p:spPr>
          <a:xfrm>
            <a:off x="6170700" y="2270486"/>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0" name="Google Shape;110;p13"/>
          <p:cNvSpPr txBox="1">
            <a:spLocks noGrp="1"/>
          </p:cNvSpPr>
          <p:nvPr>
            <p:ph type="title" idx="9"/>
          </p:nvPr>
        </p:nvSpPr>
        <p:spPr>
          <a:xfrm>
            <a:off x="72000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13"/>
          <p:cNvSpPr txBox="1">
            <a:spLocks noGrp="1"/>
          </p:cNvSpPr>
          <p:nvPr>
            <p:ph type="title" idx="13" hasCustomPrompt="1"/>
          </p:nvPr>
        </p:nvSpPr>
        <p:spPr>
          <a:xfrm>
            <a:off x="13996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2" name="Google Shape;112;p13"/>
          <p:cNvSpPr txBox="1">
            <a:spLocks noGrp="1"/>
          </p:cNvSpPr>
          <p:nvPr>
            <p:ph type="subTitle" idx="14"/>
          </p:nvPr>
        </p:nvSpPr>
        <p:spPr>
          <a:xfrm>
            <a:off x="72000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13"/>
          <p:cNvSpPr txBox="1">
            <a:spLocks noGrp="1"/>
          </p:cNvSpPr>
          <p:nvPr>
            <p:ph type="title" idx="15"/>
          </p:nvPr>
        </p:nvSpPr>
        <p:spPr>
          <a:xfrm>
            <a:off x="3445350" y="3570275"/>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4" name="Google Shape;114;p13"/>
          <p:cNvSpPr txBox="1">
            <a:spLocks noGrp="1"/>
          </p:cNvSpPr>
          <p:nvPr>
            <p:ph type="title" idx="16" hasCustomPrompt="1"/>
          </p:nvPr>
        </p:nvSpPr>
        <p:spPr>
          <a:xfrm>
            <a:off x="412500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5" name="Google Shape;115;p13"/>
          <p:cNvSpPr txBox="1">
            <a:spLocks noGrp="1"/>
          </p:cNvSpPr>
          <p:nvPr>
            <p:ph type="subTitle" idx="17"/>
          </p:nvPr>
        </p:nvSpPr>
        <p:spPr>
          <a:xfrm>
            <a:off x="3445350" y="4031400"/>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6" name="Google Shape;116;p13"/>
          <p:cNvSpPr txBox="1">
            <a:spLocks noGrp="1"/>
          </p:cNvSpPr>
          <p:nvPr>
            <p:ph type="title" idx="18"/>
          </p:nvPr>
        </p:nvSpPr>
        <p:spPr>
          <a:xfrm>
            <a:off x="6170700" y="3570279"/>
            <a:ext cx="22533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7" name="Google Shape;117;p13"/>
          <p:cNvSpPr txBox="1">
            <a:spLocks noGrp="1"/>
          </p:cNvSpPr>
          <p:nvPr>
            <p:ph type="title" idx="19" hasCustomPrompt="1"/>
          </p:nvPr>
        </p:nvSpPr>
        <p:spPr>
          <a:xfrm>
            <a:off x="6850350" y="3048025"/>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18" name="Google Shape;118;p13"/>
          <p:cNvSpPr txBox="1">
            <a:spLocks noGrp="1"/>
          </p:cNvSpPr>
          <p:nvPr>
            <p:ph type="subTitle" idx="20"/>
          </p:nvPr>
        </p:nvSpPr>
        <p:spPr>
          <a:xfrm>
            <a:off x="6170700" y="4031403"/>
            <a:ext cx="22533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0" name="Google Shape;120;p13"/>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8261850" y="38221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2394600" y="1418872"/>
            <a:ext cx="4354800" cy="138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96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24" name="Google Shape;124;p14"/>
          <p:cNvSpPr txBox="1">
            <a:spLocks noGrp="1"/>
          </p:cNvSpPr>
          <p:nvPr>
            <p:ph type="subTitle" idx="1"/>
          </p:nvPr>
        </p:nvSpPr>
        <p:spPr>
          <a:xfrm>
            <a:off x="2394600" y="2803627"/>
            <a:ext cx="4354800" cy="921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25" name="Google Shape;125;p14"/>
          <p:cNvSpPr/>
          <p:nvPr/>
        </p:nvSpPr>
        <p:spPr>
          <a:xfrm>
            <a:off x="4142550" y="87750"/>
            <a:ext cx="858900" cy="903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4"/>
          <p:cNvSpPr/>
          <p:nvPr/>
        </p:nvSpPr>
        <p:spPr>
          <a:xfrm>
            <a:off x="-541375"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4"/>
          <p:cNvSpPr/>
          <p:nvPr/>
        </p:nvSpPr>
        <p:spPr>
          <a:xfrm>
            <a:off x="7008600" y="2803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8"/>
        <p:cNvGrpSpPr/>
        <p:nvPr/>
      </p:nvGrpSpPr>
      <p:grpSpPr>
        <a:xfrm>
          <a:off x="0" y="0"/>
          <a:ext cx="0" cy="0"/>
          <a:chOff x="0" y="0"/>
          <a:chExt cx="0" cy="0"/>
        </a:xfrm>
      </p:grpSpPr>
      <p:cxnSp>
        <p:nvCxnSpPr>
          <p:cNvPr id="129" name="Google Shape;129;p15"/>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30" name="Google Shape;130;p15"/>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131" name="Google Shape;131;p15"/>
          <p:cNvSpPr/>
          <p:nvPr/>
        </p:nvSpPr>
        <p:spPr>
          <a:xfrm>
            <a:off x="8430900" y="81754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704700" y="2847522"/>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txBox="1">
            <a:spLocks noGrp="1"/>
          </p:cNvSpPr>
          <p:nvPr>
            <p:ph type="title"/>
          </p:nvPr>
        </p:nvSpPr>
        <p:spPr>
          <a:xfrm>
            <a:off x="1417800" y="2969301"/>
            <a:ext cx="6308400" cy="6426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2500"/>
              <a:buNone/>
              <a:defRPr sz="25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4" name="Google Shape;134;p15"/>
          <p:cNvSpPr txBox="1">
            <a:spLocks noGrp="1"/>
          </p:cNvSpPr>
          <p:nvPr>
            <p:ph type="subTitle" idx="1"/>
          </p:nvPr>
        </p:nvSpPr>
        <p:spPr>
          <a:xfrm>
            <a:off x="1417800" y="1531600"/>
            <a:ext cx="6308400" cy="14376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1600"/>
              </a:spcBef>
              <a:spcAft>
                <a:spcPts val="0"/>
              </a:spcAft>
              <a:buSzPts val="2500"/>
              <a:buNone/>
              <a:defRPr sz="2500"/>
            </a:lvl3pPr>
            <a:lvl4pPr lvl="3" algn="ctr" rtl="0">
              <a:lnSpc>
                <a:spcPct val="100000"/>
              </a:lnSpc>
              <a:spcBef>
                <a:spcPts val="1600"/>
              </a:spcBef>
              <a:spcAft>
                <a:spcPts val="0"/>
              </a:spcAft>
              <a:buSzPts val="2500"/>
              <a:buNone/>
              <a:defRPr sz="2500"/>
            </a:lvl4pPr>
            <a:lvl5pPr lvl="4" algn="ctr" rtl="0">
              <a:lnSpc>
                <a:spcPct val="100000"/>
              </a:lnSpc>
              <a:spcBef>
                <a:spcPts val="1600"/>
              </a:spcBef>
              <a:spcAft>
                <a:spcPts val="0"/>
              </a:spcAft>
              <a:buSzPts val="2500"/>
              <a:buNone/>
              <a:defRPr sz="2500"/>
            </a:lvl5pPr>
            <a:lvl6pPr lvl="5" algn="ctr" rtl="0">
              <a:lnSpc>
                <a:spcPct val="100000"/>
              </a:lnSpc>
              <a:spcBef>
                <a:spcPts val="1600"/>
              </a:spcBef>
              <a:spcAft>
                <a:spcPts val="0"/>
              </a:spcAft>
              <a:buSzPts val="2500"/>
              <a:buNone/>
              <a:defRPr sz="2500"/>
            </a:lvl6pPr>
            <a:lvl7pPr lvl="6" algn="ctr" rtl="0">
              <a:lnSpc>
                <a:spcPct val="100000"/>
              </a:lnSpc>
              <a:spcBef>
                <a:spcPts val="1600"/>
              </a:spcBef>
              <a:spcAft>
                <a:spcPts val="0"/>
              </a:spcAft>
              <a:buSzPts val="2500"/>
              <a:buNone/>
              <a:defRPr sz="2500"/>
            </a:lvl7pPr>
            <a:lvl8pPr lvl="7" algn="ctr" rtl="0">
              <a:lnSpc>
                <a:spcPct val="100000"/>
              </a:lnSpc>
              <a:spcBef>
                <a:spcPts val="1600"/>
              </a:spcBef>
              <a:spcAft>
                <a:spcPts val="0"/>
              </a:spcAft>
              <a:buSzPts val="2500"/>
              <a:buNone/>
              <a:defRPr sz="2500"/>
            </a:lvl8pPr>
            <a:lvl9pPr lvl="8" algn="ctr" rtl="0">
              <a:lnSpc>
                <a:spcPct val="100000"/>
              </a:lnSpc>
              <a:spcBef>
                <a:spcPts val="1600"/>
              </a:spcBef>
              <a:spcAft>
                <a:spcPts val="1600"/>
              </a:spcAft>
              <a:buSzPts val="2500"/>
              <a:buNone/>
              <a:defRPr sz="2500"/>
            </a:lvl9pPr>
          </a:lstStyle>
          <a:p>
            <a:endParaRPr/>
          </a:p>
        </p:txBody>
      </p:sp>
      <p:sp>
        <p:nvSpPr>
          <p:cNvPr id="135" name="Google Shape;135;p15"/>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137"/>
        <p:cNvGrpSpPr/>
        <p:nvPr/>
      </p:nvGrpSpPr>
      <p:grpSpPr>
        <a:xfrm>
          <a:off x="0" y="0"/>
          <a:ext cx="0" cy="0"/>
          <a:chOff x="0" y="0"/>
          <a:chExt cx="0" cy="0"/>
        </a:xfrm>
      </p:grpSpPr>
      <p:sp>
        <p:nvSpPr>
          <p:cNvPr id="138" name="Google Shape;138;p16"/>
          <p:cNvSpPr/>
          <p:nvPr/>
        </p:nvSpPr>
        <p:spPr>
          <a:xfrm>
            <a:off x="3427875"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6"/>
          <p:cNvSpPr/>
          <p:nvPr/>
        </p:nvSpPr>
        <p:spPr>
          <a:xfrm>
            <a:off x="7492625" y="-1530549"/>
            <a:ext cx="3339000" cy="3512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6"/>
          <p:cNvSpPr/>
          <p:nvPr/>
        </p:nvSpPr>
        <p:spPr>
          <a:xfrm>
            <a:off x="1651850" y="4496222"/>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6"/>
          <p:cNvSpPr txBox="1">
            <a:spLocks noGrp="1"/>
          </p:cNvSpPr>
          <p:nvPr>
            <p:ph type="title"/>
          </p:nvPr>
        </p:nvSpPr>
        <p:spPr>
          <a:xfrm>
            <a:off x="713100" y="1089350"/>
            <a:ext cx="3730200" cy="1821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2" name="Google Shape;142;p16"/>
          <p:cNvSpPr txBox="1">
            <a:spLocks noGrp="1"/>
          </p:cNvSpPr>
          <p:nvPr>
            <p:ph type="subTitle" idx="1"/>
          </p:nvPr>
        </p:nvSpPr>
        <p:spPr>
          <a:xfrm>
            <a:off x="713100" y="2910550"/>
            <a:ext cx="3730200" cy="114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3" name="Google Shape;143;p16"/>
          <p:cNvSpPr>
            <a:spLocks noGrp="1"/>
          </p:cNvSpPr>
          <p:nvPr>
            <p:ph type="pic" idx="2"/>
          </p:nvPr>
        </p:nvSpPr>
        <p:spPr>
          <a:xfrm>
            <a:off x="5091900" y="1142550"/>
            <a:ext cx="3339000" cy="2858400"/>
          </a:xfrm>
          <a:prstGeom prst="rect">
            <a:avLst/>
          </a:prstGeom>
          <a:noFill/>
          <a:ln w="9525" cap="flat" cmpd="sng">
            <a:solidFill>
              <a:schemeClr val="dk1"/>
            </a:solidFill>
            <a:prstDash val="solid"/>
            <a:round/>
            <a:headEnd type="none" w="sm" len="sm"/>
            <a:tailEnd type="none" w="sm" len="sm"/>
          </a:ln>
        </p:spPr>
      </p:sp>
      <p:sp>
        <p:nvSpPr>
          <p:cNvPr id="144" name="Google Shape;144;p16"/>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6"/>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6"/>
        <p:cNvGrpSpPr/>
        <p:nvPr/>
      </p:nvGrpSpPr>
      <p:grpSpPr>
        <a:xfrm>
          <a:off x="0" y="0"/>
          <a:ext cx="0" cy="0"/>
          <a:chOff x="0" y="0"/>
          <a:chExt cx="0" cy="0"/>
        </a:xfrm>
      </p:grpSpPr>
      <p:sp>
        <p:nvSpPr>
          <p:cNvPr id="147" name="Google Shape;147;p17"/>
          <p:cNvSpPr/>
          <p:nvPr/>
        </p:nvSpPr>
        <p:spPr>
          <a:xfrm>
            <a:off x="7013100" y="-745478"/>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7"/>
          <p:cNvSpPr/>
          <p:nvPr/>
        </p:nvSpPr>
        <p:spPr>
          <a:xfrm>
            <a:off x="713100" y="385829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7"/>
          <p:cNvSpPr txBox="1">
            <a:spLocks noGrp="1"/>
          </p:cNvSpPr>
          <p:nvPr>
            <p:ph type="title"/>
          </p:nvPr>
        </p:nvSpPr>
        <p:spPr>
          <a:xfrm>
            <a:off x="720000" y="1642350"/>
            <a:ext cx="29967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0" name="Google Shape;150;p17"/>
          <p:cNvSpPr txBox="1">
            <a:spLocks noGrp="1"/>
          </p:cNvSpPr>
          <p:nvPr>
            <p:ph type="subTitle" idx="1"/>
          </p:nvPr>
        </p:nvSpPr>
        <p:spPr>
          <a:xfrm>
            <a:off x="720000" y="2215050"/>
            <a:ext cx="2996700" cy="1304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51" name="Google Shape;151;p17"/>
          <p:cNvSpPr/>
          <p:nvPr/>
        </p:nvSpPr>
        <p:spPr>
          <a:xfrm>
            <a:off x="-1872950" y="-695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7"/>
          <p:cNvSpPr/>
          <p:nvPr/>
        </p:nvSpPr>
        <p:spPr>
          <a:xfrm>
            <a:off x="7481550" y="2824750"/>
            <a:ext cx="3309300" cy="33093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53"/>
        <p:cNvGrpSpPr/>
        <p:nvPr/>
      </p:nvGrpSpPr>
      <p:grpSpPr>
        <a:xfrm>
          <a:off x="0" y="0"/>
          <a:ext cx="0" cy="0"/>
          <a:chOff x="0" y="0"/>
          <a:chExt cx="0" cy="0"/>
        </a:xfrm>
      </p:grpSpPr>
      <p:sp>
        <p:nvSpPr>
          <p:cNvPr id="154" name="Google Shape;154;p18"/>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661350"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696550" y="-233325"/>
            <a:ext cx="1468800" cy="1545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426300" y="40009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18"/>
          <p:cNvSpPr txBox="1">
            <a:spLocks noGrp="1"/>
          </p:cNvSpPr>
          <p:nvPr>
            <p:ph type="subTitle" idx="1"/>
          </p:nvPr>
        </p:nvSpPr>
        <p:spPr>
          <a:xfrm>
            <a:off x="1409450"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0" name="Google Shape;160;p18"/>
          <p:cNvSpPr txBox="1">
            <a:spLocks noGrp="1"/>
          </p:cNvSpPr>
          <p:nvPr>
            <p:ph type="subTitle" idx="2"/>
          </p:nvPr>
        </p:nvSpPr>
        <p:spPr>
          <a:xfrm>
            <a:off x="4752252" y="1551750"/>
            <a:ext cx="2982300" cy="291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CUSTOM_10_2">
    <p:spTree>
      <p:nvGrpSpPr>
        <p:cNvPr id="1" name="Shape 161"/>
        <p:cNvGrpSpPr/>
        <p:nvPr/>
      </p:nvGrpSpPr>
      <p:grpSpPr>
        <a:xfrm>
          <a:off x="0" y="0"/>
          <a:ext cx="0" cy="0"/>
          <a:chOff x="0" y="0"/>
          <a:chExt cx="0" cy="0"/>
        </a:xfrm>
      </p:grpSpPr>
      <p:sp>
        <p:nvSpPr>
          <p:cNvPr id="162" name="Google Shape;162;p19"/>
          <p:cNvSpPr/>
          <p:nvPr/>
        </p:nvSpPr>
        <p:spPr>
          <a:xfrm>
            <a:off x="-1018625" y="-687075"/>
            <a:ext cx="2331000" cy="2453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9"/>
          <p:cNvSpPr/>
          <p:nvPr/>
        </p:nvSpPr>
        <p:spPr>
          <a:xfrm>
            <a:off x="7857750" y="4000963"/>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5" name="Google Shape;165;p19"/>
          <p:cNvSpPr txBox="1">
            <a:spLocks noGrp="1"/>
          </p:cNvSpPr>
          <p:nvPr>
            <p:ph type="title" idx="2"/>
          </p:nvPr>
        </p:nvSpPr>
        <p:spPr>
          <a:xfrm>
            <a:off x="1689050" y="3282750"/>
            <a:ext cx="2443500" cy="444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19"/>
          <p:cNvSpPr txBox="1">
            <a:spLocks noGrp="1"/>
          </p:cNvSpPr>
          <p:nvPr>
            <p:ph type="subTitle" idx="1"/>
          </p:nvPr>
        </p:nvSpPr>
        <p:spPr>
          <a:xfrm>
            <a:off x="1689050" y="3727050"/>
            <a:ext cx="24435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19"/>
          <p:cNvSpPr txBox="1">
            <a:spLocks noGrp="1"/>
          </p:cNvSpPr>
          <p:nvPr>
            <p:ph type="title" idx="3"/>
          </p:nvPr>
        </p:nvSpPr>
        <p:spPr>
          <a:xfrm>
            <a:off x="5011450" y="1617900"/>
            <a:ext cx="2443500" cy="444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8" name="Google Shape;168;p19"/>
          <p:cNvSpPr txBox="1">
            <a:spLocks noGrp="1"/>
          </p:cNvSpPr>
          <p:nvPr>
            <p:ph type="subTitle" idx="4"/>
          </p:nvPr>
        </p:nvSpPr>
        <p:spPr>
          <a:xfrm>
            <a:off x="5011450" y="2062200"/>
            <a:ext cx="24435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9" name="Google Shape;169;p19"/>
          <p:cNvSpPr/>
          <p:nvPr/>
        </p:nvSpPr>
        <p:spPr>
          <a:xfrm flipH="1">
            <a:off x="7661350"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9"/>
          <p:cNvSpPr/>
          <p:nvPr/>
        </p:nvSpPr>
        <p:spPr>
          <a:xfrm flipH="1">
            <a:off x="-967825"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CUSTOM_10_1">
    <p:spTree>
      <p:nvGrpSpPr>
        <p:cNvPr id="1" name="Shape 171"/>
        <p:cNvGrpSpPr/>
        <p:nvPr/>
      </p:nvGrpSpPr>
      <p:grpSpPr>
        <a:xfrm>
          <a:off x="0" y="0"/>
          <a:ext cx="0" cy="0"/>
          <a:chOff x="0" y="0"/>
          <a:chExt cx="0" cy="0"/>
        </a:xfrm>
      </p:grpSpPr>
      <p:sp>
        <p:nvSpPr>
          <p:cNvPr id="172" name="Google Shape;172;p20"/>
          <p:cNvSpPr/>
          <p:nvPr/>
        </p:nvSpPr>
        <p:spPr>
          <a:xfrm>
            <a:off x="8430900" y="-402375"/>
            <a:ext cx="1789800" cy="1883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0"/>
          <p:cNvSpPr txBox="1">
            <a:spLocks noGrp="1"/>
          </p:cNvSpPr>
          <p:nvPr>
            <p:ph type="body" idx="1"/>
          </p:nvPr>
        </p:nvSpPr>
        <p:spPr>
          <a:xfrm>
            <a:off x="713100" y="2352331"/>
            <a:ext cx="3678300" cy="2251800"/>
          </a:xfrm>
          <a:prstGeom prst="rect">
            <a:avLst/>
          </a:prstGeom>
          <a:solidFill>
            <a:schemeClr val="dk1"/>
          </a:solidFill>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1"/>
              </a:buClr>
              <a:buSzPts val="1200"/>
              <a:buChar char="●"/>
              <a:defRPr sz="1250">
                <a:solidFill>
                  <a:schemeClr val="lt1"/>
                </a:solidFill>
              </a:defRPr>
            </a:lvl1pPr>
            <a:lvl2pPr marL="914400" lvl="1" indent="-304800" rtl="0">
              <a:lnSpc>
                <a:spcPct val="115000"/>
              </a:lnSpc>
              <a:spcBef>
                <a:spcPts val="0"/>
              </a:spcBef>
              <a:spcAft>
                <a:spcPts val="0"/>
              </a:spcAft>
              <a:buClr>
                <a:schemeClr val="lt1"/>
              </a:buClr>
              <a:buSzPts val="1200"/>
              <a:buFont typeface="Roboto Condensed Light"/>
              <a:buChar char="○"/>
              <a:defRPr>
                <a:solidFill>
                  <a:schemeClr val="lt1"/>
                </a:solidFill>
              </a:defRPr>
            </a:lvl2pPr>
            <a:lvl3pPr marL="1371600" lvl="2" indent="-304800" rtl="0">
              <a:lnSpc>
                <a:spcPct val="115000"/>
              </a:lnSpc>
              <a:spcBef>
                <a:spcPts val="1600"/>
              </a:spcBef>
              <a:spcAft>
                <a:spcPts val="0"/>
              </a:spcAft>
              <a:buClr>
                <a:schemeClr val="lt1"/>
              </a:buClr>
              <a:buSzPts val="1200"/>
              <a:buFont typeface="Roboto Condensed Light"/>
              <a:buChar char="■"/>
              <a:defRPr>
                <a:solidFill>
                  <a:schemeClr val="lt1"/>
                </a:solidFill>
              </a:defRPr>
            </a:lvl3pPr>
            <a:lvl4pPr marL="1828800" lvl="3" indent="-304800" rtl="0">
              <a:lnSpc>
                <a:spcPct val="115000"/>
              </a:lnSpc>
              <a:spcBef>
                <a:spcPts val="1600"/>
              </a:spcBef>
              <a:spcAft>
                <a:spcPts val="0"/>
              </a:spcAft>
              <a:buClr>
                <a:schemeClr val="lt1"/>
              </a:buClr>
              <a:buSzPts val="1200"/>
              <a:buFont typeface="Roboto Condensed Light"/>
              <a:buChar char="●"/>
              <a:defRPr>
                <a:solidFill>
                  <a:schemeClr val="lt1"/>
                </a:solidFill>
              </a:defRPr>
            </a:lvl4pPr>
            <a:lvl5pPr marL="2286000" lvl="4" indent="-304800" rtl="0">
              <a:lnSpc>
                <a:spcPct val="115000"/>
              </a:lnSpc>
              <a:spcBef>
                <a:spcPts val="1600"/>
              </a:spcBef>
              <a:spcAft>
                <a:spcPts val="0"/>
              </a:spcAft>
              <a:buClr>
                <a:schemeClr val="lt1"/>
              </a:buClr>
              <a:buSzPts val="1200"/>
              <a:buFont typeface="Roboto Condensed Light"/>
              <a:buChar char="○"/>
              <a:defRPr>
                <a:solidFill>
                  <a:schemeClr val="lt1"/>
                </a:solidFill>
              </a:defRPr>
            </a:lvl5pPr>
            <a:lvl6pPr marL="2743200" lvl="5" indent="-304800" rtl="0">
              <a:lnSpc>
                <a:spcPct val="115000"/>
              </a:lnSpc>
              <a:spcBef>
                <a:spcPts val="1600"/>
              </a:spcBef>
              <a:spcAft>
                <a:spcPts val="0"/>
              </a:spcAft>
              <a:buClr>
                <a:schemeClr val="lt1"/>
              </a:buClr>
              <a:buSzPts val="1200"/>
              <a:buFont typeface="Roboto Condensed Light"/>
              <a:buChar char="■"/>
              <a:defRPr>
                <a:solidFill>
                  <a:schemeClr val="lt1"/>
                </a:solidFill>
              </a:defRPr>
            </a:lvl6pPr>
            <a:lvl7pPr marL="3200400" lvl="6" indent="-304800" rtl="0">
              <a:lnSpc>
                <a:spcPct val="115000"/>
              </a:lnSpc>
              <a:spcBef>
                <a:spcPts val="1600"/>
              </a:spcBef>
              <a:spcAft>
                <a:spcPts val="0"/>
              </a:spcAft>
              <a:buClr>
                <a:schemeClr val="lt1"/>
              </a:buClr>
              <a:buSzPts val="1200"/>
              <a:buFont typeface="Roboto Condensed Light"/>
              <a:buChar char="●"/>
              <a:defRPr>
                <a:solidFill>
                  <a:schemeClr val="lt1"/>
                </a:solidFill>
              </a:defRPr>
            </a:lvl7pPr>
            <a:lvl8pPr marL="3657600" lvl="7" indent="-304800" rtl="0">
              <a:lnSpc>
                <a:spcPct val="115000"/>
              </a:lnSpc>
              <a:spcBef>
                <a:spcPts val="1600"/>
              </a:spcBef>
              <a:spcAft>
                <a:spcPts val="0"/>
              </a:spcAft>
              <a:buClr>
                <a:schemeClr val="lt1"/>
              </a:buClr>
              <a:buSzPts val="1200"/>
              <a:buFont typeface="Roboto Condensed Light"/>
              <a:buChar char="○"/>
              <a:defRPr>
                <a:solidFill>
                  <a:schemeClr val="lt1"/>
                </a:solidFill>
              </a:defRPr>
            </a:lvl8pPr>
            <a:lvl9pPr marL="4114800" lvl="8" indent="-30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a:endParaRPr/>
          </a:p>
        </p:txBody>
      </p:sp>
      <p:sp>
        <p:nvSpPr>
          <p:cNvPr id="174" name="Google Shape;174;p20"/>
          <p:cNvSpPr txBox="1">
            <a:spLocks noGrp="1"/>
          </p:cNvSpPr>
          <p:nvPr>
            <p:ph type="body" idx="2"/>
          </p:nvPr>
        </p:nvSpPr>
        <p:spPr>
          <a:xfrm>
            <a:off x="4752525" y="2352300"/>
            <a:ext cx="3678300" cy="2251800"/>
          </a:xfrm>
          <a:prstGeom prst="rect">
            <a:avLst/>
          </a:prstGeom>
          <a:solidFill>
            <a:schemeClr val="dk1"/>
          </a:solidFill>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1"/>
              </a:buClr>
              <a:buSzPts val="1200"/>
              <a:buFont typeface="Playfair Display"/>
              <a:buChar char="●"/>
              <a:defRPr sz="2500">
                <a:solidFill>
                  <a:schemeClr val="lt1"/>
                </a:solidFill>
                <a:latin typeface="Playfair Display"/>
                <a:ea typeface="Playfair Display"/>
                <a:cs typeface="Playfair Display"/>
                <a:sym typeface="Playfair Display"/>
              </a:defRPr>
            </a:lvl1pPr>
            <a:lvl2pPr marL="914400" lvl="1" indent="-304800" rtl="0">
              <a:lnSpc>
                <a:spcPct val="115000"/>
              </a:lnSpc>
              <a:spcBef>
                <a:spcPts val="0"/>
              </a:spcBef>
              <a:spcAft>
                <a:spcPts val="0"/>
              </a:spcAft>
              <a:buClr>
                <a:schemeClr val="lt1"/>
              </a:buClr>
              <a:buSzPts val="1200"/>
              <a:buFont typeface="Roboto Condensed Light"/>
              <a:buChar char="○"/>
              <a:defRPr>
                <a:solidFill>
                  <a:schemeClr val="lt1"/>
                </a:solidFill>
              </a:defRPr>
            </a:lvl2pPr>
            <a:lvl3pPr marL="1371600" lvl="2" indent="-304800" rtl="0">
              <a:lnSpc>
                <a:spcPct val="115000"/>
              </a:lnSpc>
              <a:spcBef>
                <a:spcPts val="1600"/>
              </a:spcBef>
              <a:spcAft>
                <a:spcPts val="0"/>
              </a:spcAft>
              <a:buClr>
                <a:schemeClr val="lt1"/>
              </a:buClr>
              <a:buSzPts val="1200"/>
              <a:buFont typeface="Roboto Condensed Light"/>
              <a:buChar char="■"/>
              <a:defRPr>
                <a:solidFill>
                  <a:schemeClr val="lt1"/>
                </a:solidFill>
              </a:defRPr>
            </a:lvl3pPr>
            <a:lvl4pPr marL="1828800" lvl="3" indent="-304800" rtl="0">
              <a:lnSpc>
                <a:spcPct val="115000"/>
              </a:lnSpc>
              <a:spcBef>
                <a:spcPts val="1600"/>
              </a:spcBef>
              <a:spcAft>
                <a:spcPts val="0"/>
              </a:spcAft>
              <a:buClr>
                <a:schemeClr val="lt1"/>
              </a:buClr>
              <a:buSzPts val="1200"/>
              <a:buFont typeface="Roboto Condensed Light"/>
              <a:buChar char="●"/>
              <a:defRPr>
                <a:solidFill>
                  <a:schemeClr val="lt1"/>
                </a:solidFill>
              </a:defRPr>
            </a:lvl4pPr>
            <a:lvl5pPr marL="2286000" lvl="4" indent="-304800" rtl="0">
              <a:lnSpc>
                <a:spcPct val="115000"/>
              </a:lnSpc>
              <a:spcBef>
                <a:spcPts val="1600"/>
              </a:spcBef>
              <a:spcAft>
                <a:spcPts val="0"/>
              </a:spcAft>
              <a:buClr>
                <a:schemeClr val="lt1"/>
              </a:buClr>
              <a:buSzPts val="1200"/>
              <a:buFont typeface="Roboto Condensed Light"/>
              <a:buChar char="○"/>
              <a:defRPr>
                <a:solidFill>
                  <a:schemeClr val="lt1"/>
                </a:solidFill>
              </a:defRPr>
            </a:lvl5pPr>
            <a:lvl6pPr marL="2743200" lvl="5" indent="-304800" rtl="0">
              <a:lnSpc>
                <a:spcPct val="115000"/>
              </a:lnSpc>
              <a:spcBef>
                <a:spcPts val="1600"/>
              </a:spcBef>
              <a:spcAft>
                <a:spcPts val="0"/>
              </a:spcAft>
              <a:buClr>
                <a:schemeClr val="lt1"/>
              </a:buClr>
              <a:buSzPts val="1200"/>
              <a:buFont typeface="Roboto Condensed Light"/>
              <a:buChar char="■"/>
              <a:defRPr>
                <a:solidFill>
                  <a:schemeClr val="lt1"/>
                </a:solidFill>
              </a:defRPr>
            </a:lvl6pPr>
            <a:lvl7pPr marL="3200400" lvl="6" indent="-304800" rtl="0">
              <a:lnSpc>
                <a:spcPct val="115000"/>
              </a:lnSpc>
              <a:spcBef>
                <a:spcPts val="1600"/>
              </a:spcBef>
              <a:spcAft>
                <a:spcPts val="0"/>
              </a:spcAft>
              <a:buClr>
                <a:schemeClr val="lt1"/>
              </a:buClr>
              <a:buSzPts val="1200"/>
              <a:buFont typeface="Roboto Condensed Light"/>
              <a:buChar char="●"/>
              <a:defRPr>
                <a:solidFill>
                  <a:schemeClr val="lt1"/>
                </a:solidFill>
              </a:defRPr>
            </a:lvl7pPr>
            <a:lvl8pPr marL="3657600" lvl="7" indent="-304800" rtl="0">
              <a:lnSpc>
                <a:spcPct val="115000"/>
              </a:lnSpc>
              <a:spcBef>
                <a:spcPts val="1600"/>
              </a:spcBef>
              <a:spcAft>
                <a:spcPts val="0"/>
              </a:spcAft>
              <a:buClr>
                <a:schemeClr val="lt1"/>
              </a:buClr>
              <a:buSzPts val="1200"/>
              <a:buFont typeface="Roboto Condensed Light"/>
              <a:buChar char="○"/>
              <a:defRPr>
                <a:solidFill>
                  <a:schemeClr val="lt1"/>
                </a:solidFill>
              </a:defRPr>
            </a:lvl8pPr>
            <a:lvl9pPr marL="4114800" lvl="8" indent="-304800" rtl="0">
              <a:lnSpc>
                <a:spcPct val="115000"/>
              </a:lnSpc>
              <a:spcBef>
                <a:spcPts val="1600"/>
              </a:spcBef>
              <a:spcAft>
                <a:spcPts val="1600"/>
              </a:spcAft>
              <a:buClr>
                <a:schemeClr val="lt1"/>
              </a:buClr>
              <a:buSzPts val="1200"/>
              <a:buFont typeface="Roboto Condensed Light"/>
              <a:buChar char="■"/>
              <a:defRPr>
                <a:solidFill>
                  <a:schemeClr val="lt1"/>
                </a:solidFill>
              </a:defRPr>
            </a:lvl9pPr>
          </a:lstStyle>
          <a:p>
            <a:endParaRPr/>
          </a:p>
        </p:txBody>
      </p:sp>
      <p:sp>
        <p:nvSpPr>
          <p:cNvPr id="175" name="Google Shape;17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6" name="Google Shape;176;p20"/>
          <p:cNvSpPr/>
          <p:nvPr/>
        </p:nvSpPr>
        <p:spPr>
          <a:xfrm>
            <a:off x="-967825"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cxnSp>
        <p:nvCxnSpPr>
          <p:cNvPr id="16" name="Google Shape;16;p3"/>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17" name="Google Shape;17;p3"/>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18" name="Google Shape;18;p3"/>
          <p:cNvGrpSpPr/>
          <p:nvPr/>
        </p:nvGrpSpPr>
        <p:grpSpPr>
          <a:xfrm>
            <a:off x="8066225" y="912475"/>
            <a:ext cx="729300" cy="3331738"/>
            <a:chOff x="8066225" y="912475"/>
            <a:chExt cx="729300" cy="3331738"/>
          </a:xfrm>
        </p:grpSpPr>
        <p:sp>
          <p:nvSpPr>
            <p:cNvPr id="19" name="Google Shape;19;p3"/>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p:nvPr/>
        </p:nvSpPr>
        <p:spPr>
          <a:xfrm>
            <a:off x="-957000" y="815549"/>
            <a:ext cx="1670100" cy="1756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279000" y="3403924"/>
            <a:ext cx="868200" cy="913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3093900" y="1812550"/>
            <a:ext cx="4208100" cy="1059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l">
              <a:spcBef>
                <a:spcPts val="0"/>
              </a:spcBef>
              <a:spcAft>
                <a:spcPts val="0"/>
              </a:spcAft>
              <a:buSzPts val="3600"/>
              <a:buNone/>
              <a:defRPr sz="5000">
                <a:solidFill>
                  <a:schemeClr val="lt1"/>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25" name="Google Shape;25;p3"/>
          <p:cNvSpPr txBox="1">
            <a:spLocks noGrp="1"/>
          </p:cNvSpPr>
          <p:nvPr>
            <p:ph type="title" idx="2" hasCustomPrompt="1"/>
          </p:nvPr>
        </p:nvSpPr>
        <p:spPr>
          <a:xfrm>
            <a:off x="1842000" y="1812550"/>
            <a:ext cx="1251900" cy="15186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 name="Google Shape;26;p3"/>
          <p:cNvSpPr txBox="1">
            <a:spLocks noGrp="1"/>
          </p:cNvSpPr>
          <p:nvPr>
            <p:ph type="subTitle" idx="1"/>
          </p:nvPr>
        </p:nvSpPr>
        <p:spPr>
          <a:xfrm>
            <a:off x="3093900" y="2871650"/>
            <a:ext cx="4208100" cy="459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27" name="Google Shape;27;p3"/>
          <p:cNvSpPr/>
          <p:nvPr/>
        </p:nvSpPr>
        <p:spPr>
          <a:xfrm>
            <a:off x="-651450" y="-17570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470400" y="4439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7"/>
        <p:cNvGrpSpPr/>
        <p:nvPr/>
      </p:nvGrpSpPr>
      <p:grpSpPr>
        <a:xfrm>
          <a:off x="0" y="0"/>
          <a:ext cx="0" cy="0"/>
          <a:chOff x="0" y="0"/>
          <a:chExt cx="0" cy="0"/>
        </a:xfrm>
      </p:grpSpPr>
      <p:sp>
        <p:nvSpPr>
          <p:cNvPr id="178" name="Google Shape;178;p21"/>
          <p:cNvSpPr/>
          <p:nvPr/>
        </p:nvSpPr>
        <p:spPr>
          <a:xfrm>
            <a:off x="-268800" y="2295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p:nvPr/>
        </p:nvSpPr>
        <p:spPr>
          <a:xfrm>
            <a:off x="8424000" y="408765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1" name="Google Shape;181;p21"/>
          <p:cNvSpPr txBox="1">
            <a:spLocks noGrp="1"/>
          </p:cNvSpPr>
          <p:nvPr>
            <p:ph type="title" idx="2"/>
          </p:nvPr>
        </p:nvSpPr>
        <p:spPr>
          <a:xfrm>
            <a:off x="713100" y="2858225"/>
            <a:ext cx="225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21"/>
          <p:cNvSpPr txBox="1">
            <a:spLocks noGrp="1"/>
          </p:cNvSpPr>
          <p:nvPr>
            <p:ph type="subTitle" idx="1"/>
          </p:nvPr>
        </p:nvSpPr>
        <p:spPr>
          <a:xfrm>
            <a:off x="713100" y="3319250"/>
            <a:ext cx="2250900" cy="80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3" name="Google Shape;183;p21"/>
          <p:cNvSpPr txBox="1">
            <a:spLocks noGrp="1"/>
          </p:cNvSpPr>
          <p:nvPr>
            <p:ph type="title" idx="3"/>
          </p:nvPr>
        </p:nvSpPr>
        <p:spPr>
          <a:xfrm>
            <a:off x="3446550" y="2858225"/>
            <a:ext cx="225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4" name="Google Shape;184;p21"/>
          <p:cNvSpPr txBox="1">
            <a:spLocks noGrp="1"/>
          </p:cNvSpPr>
          <p:nvPr>
            <p:ph type="subTitle" idx="4"/>
          </p:nvPr>
        </p:nvSpPr>
        <p:spPr>
          <a:xfrm>
            <a:off x="3446546" y="3319341"/>
            <a:ext cx="2250900" cy="80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5" name="Google Shape;185;p21"/>
          <p:cNvSpPr txBox="1">
            <a:spLocks noGrp="1"/>
          </p:cNvSpPr>
          <p:nvPr>
            <p:ph type="title" idx="5"/>
          </p:nvPr>
        </p:nvSpPr>
        <p:spPr>
          <a:xfrm>
            <a:off x="6173226" y="2858225"/>
            <a:ext cx="225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21"/>
          <p:cNvSpPr txBox="1">
            <a:spLocks noGrp="1"/>
          </p:cNvSpPr>
          <p:nvPr>
            <p:ph type="subTitle" idx="6"/>
          </p:nvPr>
        </p:nvSpPr>
        <p:spPr>
          <a:xfrm>
            <a:off x="6173225" y="3319341"/>
            <a:ext cx="2250900" cy="80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 name="Google Shape;187;p21"/>
          <p:cNvSpPr/>
          <p:nvPr/>
        </p:nvSpPr>
        <p:spPr>
          <a:xfrm flipH="1">
            <a:off x="7661350"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1"/>
          <p:cNvSpPr/>
          <p:nvPr/>
        </p:nvSpPr>
        <p:spPr>
          <a:xfrm flipH="1">
            <a:off x="-967825"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9"/>
        <p:cNvGrpSpPr/>
        <p:nvPr/>
      </p:nvGrpSpPr>
      <p:grpSpPr>
        <a:xfrm>
          <a:off x="0" y="0"/>
          <a:ext cx="0" cy="0"/>
          <a:chOff x="0" y="0"/>
          <a:chExt cx="0" cy="0"/>
        </a:xfrm>
      </p:grpSpPr>
      <p:grpSp>
        <p:nvGrpSpPr>
          <p:cNvPr id="190" name="Google Shape;190;p22"/>
          <p:cNvGrpSpPr/>
          <p:nvPr/>
        </p:nvGrpSpPr>
        <p:grpSpPr>
          <a:xfrm>
            <a:off x="3922400" y="4604100"/>
            <a:ext cx="1299200" cy="212400"/>
            <a:chOff x="3922400" y="4604100"/>
            <a:chExt cx="1299200" cy="212400"/>
          </a:xfrm>
        </p:grpSpPr>
        <p:sp>
          <p:nvSpPr>
            <p:cNvPr id="191" name="Google Shape;191;p22"/>
            <p:cNvSpPr/>
            <p:nvPr/>
          </p:nvSpPr>
          <p:spPr>
            <a:xfrm>
              <a:off x="39224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447105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50197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 name="Google Shape;194;p22"/>
          <p:cNvSpPr/>
          <p:nvPr/>
        </p:nvSpPr>
        <p:spPr>
          <a:xfrm>
            <a:off x="-426300" y="40009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8567975" y="116550"/>
            <a:ext cx="803400" cy="845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7" name="Google Shape;197;p22"/>
          <p:cNvSpPr txBox="1">
            <a:spLocks noGrp="1"/>
          </p:cNvSpPr>
          <p:nvPr>
            <p:ph type="title" idx="2"/>
          </p:nvPr>
        </p:nvSpPr>
        <p:spPr>
          <a:xfrm>
            <a:off x="2164925" y="1743675"/>
            <a:ext cx="22176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22"/>
          <p:cNvSpPr txBox="1">
            <a:spLocks noGrp="1"/>
          </p:cNvSpPr>
          <p:nvPr>
            <p:ph type="subTitle" idx="1"/>
          </p:nvPr>
        </p:nvSpPr>
        <p:spPr>
          <a:xfrm>
            <a:off x="2164925" y="2204775"/>
            <a:ext cx="22176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9" name="Google Shape;199;p22"/>
          <p:cNvSpPr txBox="1">
            <a:spLocks noGrp="1"/>
          </p:cNvSpPr>
          <p:nvPr>
            <p:ph type="title" idx="3"/>
          </p:nvPr>
        </p:nvSpPr>
        <p:spPr>
          <a:xfrm>
            <a:off x="4761473" y="1743675"/>
            <a:ext cx="22176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2"/>
          <p:cNvSpPr txBox="1">
            <a:spLocks noGrp="1"/>
          </p:cNvSpPr>
          <p:nvPr>
            <p:ph type="subTitle" idx="4"/>
          </p:nvPr>
        </p:nvSpPr>
        <p:spPr>
          <a:xfrm>
            <a:off x="4761472" y="2204775"/>
            <a:ext cx="22176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22"/>
          <p:cNvSpPr txBox="1">
            <a:spLocks noGrp="1"/>
          </p:cNvSpPr>
          <p:nvPr>
            <p:ph type="title" idx="5"/>
          </p:nvPr>
        </p:nvSpPr>
        <p:spPr>
          <a:xfrm>
            <a:off x="2164925" y="3177075"/>
            <a:ext cx="22176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2"/>
          <p:cNvSpPr txBox="1">
            <a:spLocks noGrp="1"/>
          </p:cNvSpPr>
          <p:nvPr>
            <p:ph type="subTitle" idx="6"/>
          </p:nvPr>
        </p:nvSpPr>
        <p:spPr>
          <a:xfrm>
            <a:off x="2164925" y="3638175"/>
            <a:ext cx="22176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3" name="Google Shape;203;p22"/>
          <p:cNvSpPr txBox="1">
            <a:spLocks noGrp="1"/>
          </p:cNvSpPr>
          <p:nvPr>
            <p:ph type="title" idx="7"/>
          </p:nvPr>
        </p:nvSpPr>
        <p:spPr>
          <a:xfrm>
            <a:off x="4761473" y="3177075"/>
            <a:ext cx="22176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2"/>
          <p:cNvSpPr txBox="1">
            <a:spLocks noGrp="1"/>
          </p:cNvSpPr>
          <p:nvPr>
            <p:ph type="subTitle" idx="8"/>
          </p:nvPr>
        </p:nvSpPr>
        <p:spPr>
          <a:xfrm>
            <a:off x="4761472" y="3638175"/>
            <a:ext cx="22176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2"/>
          <p:cNvSpPr/>
          <p:nvPr/>
        </p:nvSpPr>
        <p:spPr>
          <a:xfrm>
            <a:off x="-1437775" y="-10520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8052975" y="37791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07"/>
        <p:cNvGrpSpPr/>
        <p:nvPr/>
      </p:nvGrpSpPr>
      <p:grpSpPr>
        <a:xfrm>
          <a:off x="0" y="0"/>
          <a:ext cx="0" cy="0"/>
          <a:chOff x="0" y="0"/>
          <a:chExt cx="0" cy="0"/>
        </a:xfrm>
      </p:grpSpPr>
      <p:sp>
        <p:nvSpPr>
          <p:cNvPr id="208" name="Google Shape;208;p23"/>
          <p:cNvSpPr/>
          <p:nvPr/>
        </p:nvSpPr>
        <p:spPr>
          <a:xfrm>
            <a:off x="-625212" y="-164700"/>
            <a:ext cx="1338300" cy="14082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8423913" y="3900000"/>
            <a:ext cx="1338300" cy="1408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0" name="Google Shape;210;p23"/>
          <p:cNvPicPr preferRelativeResize="0"/>
          <p:nvPr/>
        </p:nvPicPr>
        <p:blipFill>
          <a:blip r:embed="rId2">
            <a:alphaModFix/>
          </a:blip>
          <a:stretch>
            <a:fillRect/>
          </a:stretch>
        </p:blipFill>
        <p:spPr>
          <a:xfrm flipH="1">
            <a:off x="1035999" y="-3007575"/>
            <a:ext cx="3452601" cy="3452601"/>
          </a:xfrm>
          <a:prstGeom prst="rect">
            <a:avLst/>
          </a:prstGeom>
          <a:noFill/>
          <a:ln>
            <a:noFill/>
          </a:ln>
        </p:spPr>
      </p:pic>
      <p:sp>
        <p:nvSpPr>
          <p:cNvPr id="211" name="Google Shape;211;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2" name="Google Shape;212;p23"/>
          <p:cNvSpPr txBox="1">
            <a:spLocks noGrp="1"/>
          </p:cNvSpPr>
          <p:nvPr>
            <p:ph type="title" idx="2"/>
          </p:nvPr>
        </p:nvSpPr>
        <p:spPr>
          <a:xfrm>
            <a:off x="720062" y="2855775"/>
            <a:ext cx="180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3"/>
          <p:cNvSpPr txBox="1">
            <a:spLocks noGrp="1"/>
          </p:cNvSpPr>
          <p:nvPr>
            <p:ph type="subTitle" idx="1"/>
          </p:nvPr>
        </p:nvSpPr>
        <p:spPr>
          <a:xfrm>
            <a:off x="720050" y="3316875"/>
            <a:ext cx="1800900" cy="806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4" name="Google Shape;214;p23"/>
          <p:cNvSpPr txBox="1">
            <a:spLocks noGrp="1"/>
          </p:cNvSpPr>
          <p:nvPr>
            <p:ph type="title" idx="3"/>
          </p:nvPr>
        </p:nvSpPr>
        <p:spPr>
          <a:xfrm>
            <a:off x="2687720" y="2855775"/>
            <a:ext cx="180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5" name="Google Shape;215;p23"/>
          <p:cNvSpPr txBox="1">
            <a:spLocks noGrp="1"/>
          </p:cNvSpPr>
          <p:nvPr>
            <p:ph type="subTitle" idx="4"/>
          </p:nvPr>
        </p:nvSpPr>
        <p:spPr>
          <a:xfrm>
            <a:off x="2687707" y="3316875"/>
            <a:ext cx="1800900" cy="806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6" name="Google Shape;216;p23"/>
          <p:cNvSpPr txBox="1">
            <a:spLocks noGrp="1"/>
          </p:cNvSpPr>
          <p:nvPr>
            <p:ph type="title" idx="5"/>
          </p:nvPr>
        </p:nvSpPr>
        <p:spPr>
          <a:xfrm>
            <a:off x="4655379" y="2855775"/>
            <a:ext cx="180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7" name="Google Shape;217;p23"/>
          <p:cNvSpPr txBox="1">
            <a:spLocks noGrp="1"/>
          </p:cNvSpPr>
          <p:nvPr>
            <p:ph type="subTitle" idx="6"/>
          </p:nvPr>
        </p:nvSpPr>
        <p:spPr>
          <a:xfrm>
            <a:off x="4655368" y="3316875"/>
            <a:ext cx="1800900" cy="806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8" name="Google Shape;218;p23"/>
          <p:cNvSpPr txBox="1">
            <a:spLocks noGrp="1"/>
          </p:cNvSpPr>
          <p:nvPr>
            <p:ph type="title" idx="7"/>
          </p:nvPr>
        </p:nvSpPr>
        <p:spPr>
          <a:xfrm>
            <a:off x="6623037" y="2855775"/>
            <a:ext cx="18009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9" name="Google Shape;219;p23"/>
          <p:cNvSpPr txBox="1">
            <a:spLocks noGrp="1"/>
          </p:cNvSpPr>
          <p:nvPr>
            <p:ph type="subTitle" idx="8"/>
          </p:nvPr>
        </p:nvSpPr>
        <p:spPr>
          <a:xfrm>
            <a:off x="6623025" y="3316875"/>
            <a:ext cx="1800900" cy="806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0" name="Google Shape;220;p23"/>
          <p:cNvSpPr/>
          <p:nvPr/>
        </p:nvSpPr>
        <p:spPr>
          <a:xfrm flipH="1">
            <a:off x="7661350" y="-1095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flipH="1">
            <a:off x="-967825" y="32395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ive columns">
  <p:cSld name="CUSTOM_12">
    <p:spTree>
      <p:nvGrpSpPr>
        <p:cNvPr id="1" name="Shape 222"/>
        <p:cNvGrpSpPr/>
        <p:nvPr/>
      </p:nvGrpSpPr>
      <p:grpSpPr>
        <a:xfrm>
          <a:off x="0" y="0"/>
          <a:ext cx="0" cy="0"/>
          <a:chOff x="0" y="0"/>
          <a:chExt cx="0" cy="0"/>
        </a:xfrm>
      </p:grpSpPr>
      <p:sp>
        <p:nvSpPr>
          <p:cNvPr id="223" name="Google Shape;223;p24"/>
          <p:cNvSpPr/>
          <p:nvPr/>
        </p:nvSpPr>
        <p:spPr>
          <a:xfrm>
            <a:off x="-904316" y="3232075"/>
            <a:ext cx="2327100" cy="2448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4"/>
          <p:cNvSpPr/>
          <p:nvPr/>
        </p:nvSpPr>
        <p:spPr>
          <a:xfrm>
            <a:off x="8423988" y="-164700"/>
            <a:ext cx="1338300" cy="1408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6" name="Google Shape;226;p24"/>
          <p:cNvSpPr txBox="1">
            <a:spLocks noGrp="1"/>
          </p:cNvSpPr>
          <p:nvPr>
            <p:ph type="title" idx="2"/>
          </p:nvPr>
        </p:nvSpPr>
        <p:spPr>
          <a:xfrm>
            <a:off x="931338"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24"/>
          <p:cNvSpPr txBox="1">
            <a:spLocks noGrp="1"/>
          </p:cNvSpPr>
          <p:nvPr>
            <p:ph type="subTitle" idx="1"/>
          </p:nvPr>
        </p:nvSpPr>
        <p:spPr>
          <a:xfrm>
            <a:off x="931338"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8" name="Google Shape;228;p24"/>
          <p:cNvSpPr txBox="1">
            <a:spLocks noGrp="1"/>
          </p:cNvSpPr>
          <p:nvPr>
            <p:ph type="title" idx="3"/>
          </p:nvPr>
        </p:nvSpPr>
        <p:spPr>
          <a:xfrm>
            <a:off x="3530400"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9" name="Google Shape;229;p24"/>
          <p:cNvSpPr txBox="1">
            <a:spLocks noGrp="1"/>
          </p:cNvSpPr>
          <p:nvPr>
            <p:ph type="subTitle" idx="4"/>
          </p:nvPr>
        </p:nvSpPr>
        <p:spPr>
          <a:xfrm>
            <a:off x="3530456"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0" name="Google Shape;230;p24"/>
          <p:cNvSpPr txBox="1">
            <a:spLocks noGrp="1"/>
          </p:cNvSpPr>
          <p:nvPr>
            <p:ph type="title" idx="5"/>
          </p:nvPr>
        </p:nvSpPr>
        <p:spPr>
          <a:xfrm>
            <a:off x="2230863" y="3232075"/>
            <a:ext cx="2083200" cy="41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1" name="Google Shape;231;p24"/>
          <p:cNvSpPr txBox="1">
            <a:spLocks noGrp="1"/>
          </p:cNvSpPr>
          <p:nvPr>
            <p:ph type="subTitle" idx="6"/>
          </p:nvPr>
        </p:nvSpPr>
        <p:spPr>
          <a:xfrm>
            <a:off x="2230863" y="36439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2" name="Google Shape;232;p24"/>
          <p:cNvSpPr txBox="1">
            <a:spLocks noGrp="1"/>
          </p:cNvSpPr>
          <p:nvPr>
            <p:ph type="title" idx="7"/>
          </p:nvPr>
        </p:nvSpPr>
        <p:spPr>
          <a:xfrm>
            <a:off x="4829925" y="3232075"/>
            <a:ext cx="2083200" cy="41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3" name="Google Shape;233;p24"/>
          <p:cNvSpPr txBox="1">
            <a:spLocks noGrp="1"/>
          </p:cNvSpPr>
          <p:nvPr>
            <p:ph type="subTitle" idx="8"/>
          </p:nvPr>
        </p:nvSpPr>
        <p:spPr>
          <a:xfrm>
            <a:off x="4829925" y="36439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4" name="Google Shape;234;p24"/>
          <p:cNvSpPr txBox="1">
            <a:spLocks noGrp="1"/>
          </p:cNvSpPr>
          <p:nvPr>
            <p:ph type="title" idx="9"/>
          </p:nvPr>
        </p:nvSpPr>
        <p:spPr>
          <a:xfrm>
            <a:off x="6129469"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5" name="Google Shape;235;p24"/>
          <p:cNvSpPr txBox="1">
            <a:spLocks noGrp="1"/>
          </p:cNvSpPr>
          <p:nvPr>
            <p:ph type="subTitle" idx="13"/>
          </p:nvPr>
        </p:nvSpPr>
        <p:spPr>
          <a:xfrm>
            <a:off x="6129469"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6" name="Google Shape;236;p24"/>
          <p:cNvSpPr/>
          <p:nvPr/>
        </p:nvSpPr>
        <p:spPr>
          <a:xfrm>
            <a:off x="-1585750" y="-4596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4"/>
          <p:cNvSpPr/>
          <p:nvPr/>
        </p:nvSpPr>
        <p:spPr>
          <a:xfrm>
            <a:off x="7519725" y="41098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38"/>
        <p:cNvGrpSpPr/>
        <p:nvPr/>
      </p:nvGrpSpPr>
      <p:grpSpPr>
        <a:xfrm>
          <a:off x="0" y="0"/>
          <a:ext cx="0" cy="0"/>
          <a:chOff x="0" y="0"/>
          <a:chExt cx="0" cy="0"/>
        </a:xfrm>
      </p:grpSpPr>
      <p:sp>
        <p:nvSpPr>
          <p:cNvPr id="239" name="Google Shape;239;p25"/>
          <p:cNvSpPr/>
          <p:nvPr/>
        </p:nvSpPr>
        <p:spPr>
          <a:xfrm flipH="1">
            <a:off x="-1401899" y="-659225"/>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5"/>
          <p:cNvSpPr/>
          <p:nvPr/>
        </p:nvSpPr>
        <p:spPr>
          <a:xfrm flipH="1">
            <a:off x="8440976" y="3996400"/>
            <a:ext cx="2121900" cy="223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25"/>
          <p:cNvSpPr txBox="1">
            <a:spLocks noGrp="1"/>
          </p:cNvSpPr>
          <p:nvPr>
            <p:ph type="title" idx="2"/>
          </p:nvPr>
        </p:nvSpPr>
        <p:spPr>
          <a:xfrm>
            <a:off x="931338"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3" name="Google Shape;243;p25"/>
          <p:cNvSpPr txBox="1">
            <a:spLocks noGrp="1"/>
          </p:cNvSpPr>
          <p:nvPr>
            <p:ph type="subTitle" idx="1"/>
          </p:nvPr>
        </p:nvSpPr>
        <p:spPr>
          <a:xfrm>
            <a:off x="931338"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4" name="Google Shape;244;p25"/>
          <p:cNvSpPr txBox="1">
            <a:spLocks noGrp="1"/>
          </p:cNvSpPr>
          <p:nvPr>
            <p:ph type="title" idx="3"/>
          </p:nvPr>
        </p:nvSpPr>
        <p:spPr>
          <a:xfrm>
            <a:off x="3530400"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5" name="Google Shape;245;p25"/>
          <p:cNvSpPr txBox="1">
            <a:spLocks noGrp="1"/>
          </p:cNvSpPr>
          <p:nvPr>
            <p:ph type="subTitle" idx="4"/>
          </p:nvPr>
        </p:nvSpPr>
        <p:spPr>
          <a:xfrm>
            <a:off x="3530456"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6" name="Google Shape;246;p25"/>
          <p:cNvSpPr txBox="1">
            <a:spLocks noGrp="1"/>
          </p:cNvSpPr>
          <p:nvPr>
            <p:ph type="title" idx="5"/>
          </p:nvPr>
        </p:nvSpPr>
        <p:spPr>
          <a:xfrm>
            <a:off x="931338" y="3232075"/>
            <a:ext cx="2083200" cy="41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25"/>
          <p:cNvSpPr txBox="1">
            <a:spLocks noGrp="1"/>
          </p:cNvSpPr>
          <p:nvPr>
            <p:ph type="subTitle" idx="6"/>
          </p:nvPr>
        </p:nvSpPr>
        <p:spPr>
          <a:xfrm>
            <a:off x="931338" y="36439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48" name="Google Shape;248;p25"/>
          <p:cNvSpPr txBox="1">
            <a:spLocks noGrp="1"/>
          </p:cNvSpPr>
          <p:nvPr>
            <p:ph type="title" idx="7"/>
          </p:nvPr>
        </p:nvSpPr>
        <p:spPr>
          <a:xfrm>
            <a:off x="3530400" y="3232075"/>
            <a:ext cx="2083200" cy="41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25"/>
          <p:cNvSpPr txBox="1">
            <a:spLocks noGrp="1"/>
          </p:cNvSpPr>
          <p:nvPr>
            <p:ph type="subTitle" idx="8"/>
          </p:nvPr>
        </p:nvSpPr>
        <p:spPr>
          <a:xfrm>
            <a:off x="3530400" y="36439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0" name="Google Shape;250;p25"/>
          <p:cNvSpPr txBox="1">
            <a:spLocks noGrp="1"/>
          </p:cNvSpPr>
          <p:nvPr>
            <p:ph type="title" idx="9"/>
          </p:nvPr>
        </p:nvSpPr>
        <p:spPr>
          <a:xfrm>
            <a:off x="6129469" y="1751575"/>
            <a:ext cx="20832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1" name="Google Shape;251;p25"/>
          <p:cNvSpPr txBox="1">
            <a:spLocks noGrp="1"/>
          </p:cNvSpPr>
          <p:nvPr>
            <p:ph type="subTitle" idx="13"/>
          </p:nvPr>
        </p:nvSpPr>
        <p:spPr>
          <a:xfrm>
            <a:off x="6129469" y="22105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2" name="Google Shape;252;p25"/>
          <p:cNvSpPr txBox="1">
            <a:spLocks noGrp="1"/>
          </p:cNvSpPr>
          <p:nvPr>
            <p:ph type="title" idx="14"/>
          </p:nvPr>
        </p:nvSpPr>
        <p:spPr>
          <a:xfrm>
            <a:off x="6129470" y="3232075"/>
            <a:ext cx="2083200" cy="41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3" name="Google Shape;253;p25"/>
          <p:cNvSpPr txBox="1">
            <a:spLocks noGrp="1"/>
          </p:cNvSpPr>
          <p:nvPr>
            <p:ph type="subTitle" idx="15"/>
          </p:nvPr>
        </p:nvSpPr>
        <p:spPr>
          <a:xfrm>
            <a:off x="6129469" y="3643950"/>
            <a:ext cx="20832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4" name="Google Shape;254;p25"/>
          <p:cNvSpPr/>
          <p:nvPr/>
        </p:nvSpPr>
        <p:spPr>
          <a:xfrm flipH="1">
            <a:off x="8424000" y="-7126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5"/>
          <p:cNvSpPr/>
          <p:nvPr/>
        </p:nvSpPr>
        <p:spPr>
          <a:xfrm flipH="1">
            <a:off x="-1533525" y="29444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56"/>
        <p:cNvGrpSpPr/>
        <p:nvPr/>
      </p:nvGrpSpPr>
      <p:grpSpPr>
        <a:xfrm>
          <a:off x="0" y="0"/>
          <a:ext cx="0" cy="0"/>
          <a:chOff x="0" y="0"/>
          <a:chExt cx="0" cy="0"/>
        </a:xfrm>
      </p:grpSpPr>
      <p:cxnSp>
        <p:nvCxnSpPr>
          <p:cNvPr id="257" name="Google Shape;257;p26"/>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258" name="Google Shape;258;p26"/>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259" name="Google Shape;259;p26"/>
          <p:cNvSpPr/>
          <p:nvPr/>
        </p:nvSpPr>
        <p:spPr>
          <a:xfrm>
            <a:off x="-575200" y="3062300"/>
            <a:ext cx="981900" cy="103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7939950" y="-749125"/>
            <a:ext cx="981900" cy="103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txBox="1">
            <a:spLocks noGrp="1"/>
          </p:cNvSpPr>
          <p:nvPr>
            <p:ph type="title" hasCustomPrompt="1"/>
          </p:nvPr>
        </p:nvSpPr>
        <p:spPr>
          <a:xfrm>
            <a:off x="713100" y="2272775"/>
            <a:ext cx="1833900" cy="107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2" name="Google Shape;262;p26"/>
          <p:cNvSpPr txBox="1">
            <a:spLocks noGrp="1"/>
          </p:cNvSpPr>
          <p:nvPr>
            <p:ph type="title" idx="2" hasCustomPrompt="1"/>
          </p:nvPr>
        </p:nvSpPr>
        <p:spPr>
          <a:xfrm>
            <a:off x="3655050" y="2273040"/>
            <a:ext cx="1833900" cy="107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3" name="Google Shape;263;p26"/>
          <p:cNvSpPr txBox="1">
            <a:spLocks noGrp="1"/>
          </p:cNvSpPr>
          <p:nvPr>
            <p:ph type="title" idx="3" hasCustomPrompt="1"/>
          </p:nvPr>
        </p:nvSpPr>
        <p:spPr>
          <a:xfrm>
            <a:off x="6597000" y="2272843"/>
            <a:ext cx="1833900" cy="107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4" name="Google Shape;264;p26"/>
          <p:cNvSpPr txBox="1">
            <a:spLocks noGrp="1"/>
          </p:cNvSpPr>
          <p:nvPr>
            <p:ph type="title" idx="4"/>
          </p:nvPr>
        </p:nvSpPr>
        <p:spPr>
          <a:xfrm>
            <a:off x="713098" y="3349250"/>
            <a:ext cx="18339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5" name="Google Shape;265;p26"/>
          <p:cNvSpPr txBox="1">
            <a:spLocks noGrp="1"/>
          </p:cNvSpPr>
          <p:nvPr>
            <p:ph type="subTitle" idx="1"/>
          </p:nvPr>
        </p:nvSpPr>
        <p:spPr>
          <a:xfrm>
            <a:off x="713098" y="3808225"/>
            <a:ext cx="18339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6" name="Google Shape;266;p26"/>
          <p:cNvSpPr txBox="1">
            <a:spLocks noGrp="1"/>
          </p:cNvSpPr>
          <p:nvPr>
            <p:ph type="title" idx="5"/>
          </p:nvPr>
        </p:nvSpPr>
        <p:spPr>
          <a:xfrm>
            <a:off x="3655048" y="3349250"/>
            <a:ext cx="18339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26"/>
          <p:cNvSpPr txBox="1">
            <a:spLocks noGrp="1"/>
          </p:cNvSpPr>
          <p:nvPr>
            <p:ph type="subTitle" idx="6"/>
          </p:nvPr>
        </p:nvSpPr>
        <p:spPr>
          <a:xfrm>
            <a:off x="3655048" y="3808225"/>
            <a:ext cx="18339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8" name="Google Shape;268;p26"/>
          <p:cNvSpPr txBox="1">
            <a:spLocks noGrp="1"/>
          </p:cNvSpPr>
          <p:nvPr>
            <p:ph type="title" idx="7"/>
          </p:nvPr>
        </p:nvSpPr>
        <p:spPr>
          <a:xfrm>
            <a:off x="6596998" y="3349250"/>
            <a:ext cx="18339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2500"/>
              <a:buNone/>
              <a:defRPr sz="2000">
                <a:solidFill>
                  <a:schemeClr val="l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9" name="Google Shape;269;p26"/>
          <p:cNvSpPr txBox="1">
            <a:spLocks noGrp="1"/>
          </p:cNvSpPr>
          <p:nvPr>
            <p:ph type="subTitle" idx="8"/>
          </p:nvPr>
        </p:nvSpPr>
        <p:spPr>
          <a:xfrm>
            <a:off x="6596998" y="3808225"/>
            <a:ext cx="1833900" cy="57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0" name="Google Shape;270;p26"/>
          <p:cNvSpPr/>
          <p:nvPr/>
        </p:nvSpPr>
        <p:spPr>
          <a:xfrm>
            <a:off x="-1359475" y="-6604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8218350" y="35963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272"/>
        <p:cNvGrpSpPr/>
        <p:nvPr/>
      </p:nvGrpSpPr>
      <p:grpSpPr>
        <a:xfrm>
          <a:off x="0" y="0"/>
          <a:ext cx="0" cy="0"/>
          <a:chOff x="0" y="0"/>
          <a:chExt cx="0" cy="0"/>
        </a:xfrm>
      </p:grpSpPr>
      <p:sp>
        <p:nvSpPr>
          <p:cNvPr id="273" name="Google Shape;273;p27"/>
          <p:cNvSpPr/>
          <p:nvPr/>
        </p:nvSpPr>
        <p:spPr>
          <a:xfrm>
            <a:off x="-615675" y="-637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461775" y="1525600"/>
            <a:ext cx="838500" cy="88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6" name="Google Shape;276;p27"/>
          <p:cNvSpPr/>
          <p:nvPr/>
        </p:nvSpPr>
        <p:spPr>
          <a:xfrm>
            <a:off x="6281800" y="-2000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7321950" y="37269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278"/>
        <p:cNvGrpSpPr/>
        <p:nvPr/>
      </p:nvGrpSpPr>
      <p:grpSpPr>
        <a:xfrm>
          <a:off x="0" y="0"/>
          <a:ext cx="0" cy="0"/>
          <a:chOff x="0" y="0"/>
          <a:chExt cx="0" cy="0"/>
        </a:xfrm>
      </p:grpSpPr>
      <p:sp>
        <p:nvSpPr>
          <p:cNvPr id="279" name="Google Shape;279;p28"/>
          <p:cNvSpPr/>
          <p:nvPr/>
        </p:nvSpPr>
        <p:spPr>
          <a:xfrm>
            <a:off x="-967825" y="-1095575"/>
            <a:ext cx="3282600" cy="32826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7058700" y="2636900"/>
            <a:ext cx="3331800" cy="33318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1" name="Google Shape;281;p28"/>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282" name="Google Shape;282;p28"/>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283" name="Google Shape;283;p28"/>
          <p:cNvGrpSpPr/>
          <p:nvPr/>
        </p:nvGrpSpPr>
        <p:grpSpPr>
          <a:xfrm>
            <a:off x="8066225" y="912475"/>
            <a:ext cx="729300" cy="3331738"/>
            <a:chOff x="8066225" y="912475"/>
            <a:chExt cx="729300" cy="3331738"/>
          </a:xfrm>
        </p:grpSpPr>
        <p:sp>
          <p:nvSpPr>
            <p:cNvPr id="284" name="Google Shape;284;p28"/>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8"/>
          <p:cNvGrpSpPr/>
          <p:nvPr/>
        </p:nvGrpSpPr>
        <p:grpSpPr>
          <a:xfrm>
            <a:off x="348475" y="912475"/>
            <a:ext cx="729300" cy="3331738"/>
            <a:chOff x="8066225" y="912475"/>
            <a:chExt cx="729300" cy="3331738"/>
          </a:xfrm>
        </p:grpSpPr>
        <p:sp>
          <p:nvSpPr>
            <p:cNvPr id="288" name="Google Shape;288;p28"/>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28"/>
          <p:cNvSpPr txBox="1"/>
          <p:nvPr/>
        </p:nvSpPr>
        <p:spPr>
          <a:xfrm>
            <a:off x="2854650" y="3264125"/>
            <a:ext cx="34347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a:solidFill>
                  <a:schemeClr val="dk1"/>
                </a:solidFill>
                <a:latin typeface="Nanum Gothic"/>
                <a:ea typeface="Nanum Gothic"/>
                <a:cs typeface="Nanum Gothic"/>
                <a:sym typeface="Nanum Gothic"/>
              </a:rPr>
              <a:t>CREDITS: This presentation template was created by </a:t>
            </a:r>
            <a:r>
              <a:rPr lang="en" sz="1200" b="1">
                <a:solidFill>
                  <a:schemeClr val="dk1"/>
                </a:solidFill>
                <a:uFill>
                  <a:noFill/>
                </a:uFill>
                <a:latin typeface="Nanum Gothic"/>
                <a:ea typeface="Nanum Gothic"/>
                <a:cs typeface="Nanum Gothic"/>
                <a:sym typeface="Nanum Gothic"/>
                <a:hlinkClick r:id="rId2">
                  <a:extLst>
                    <a:ext uri="{A12FA001-AC4F-418D-AE19-62706E023703}">
                      <ahyp:hlinkClr xmlns:ahyp="http://schemas.microsoft.com/office/drawing/2018/hyperlinkcolor" val="tx"/>
                    </a:ext>
                  </a:extLst>
                </a:hlinkClick>
              </a:rPr>
              <a:t>Slidesgo</a:t>
            </a:r>
            <a:r>
              <a:rPr lang="en" sz="1200">
                <a:solidFill>
                  <a:schemeClr val="dk1"/>
                </a:solidFill>
                <a:latin typeface="Nanum Gothic"/>
                <a:ea typeface="Nanum Gothic"/>
                <a:cs typeface="Nanum Gothic"/>
                <a:sym typeface="Nanum Gothic"/>
              </a:rPr>
              <a:t>, including icons by </a:t>
            </a:r>
            <a:r>
              <a:rPr lang="en" sz="1200" b="1">
                <a:solidFill>
                  <a:schemeClr val="dk1"/>
                </a:solidFill>
                <a:uFill>
                  <a:noFill/>
                </a:uFill>
                <a:latin typeface="Nanum Gothic"/>
                <a:ea typeface="Nanum Gothic"/>
                <a:cs typeface="Nanum Gothic"/>
                <a:sym typeface="Nanum Gothic"/>
                <a:hlinkClick r:id="rId3">
                  <a:extLst>
                    <a:ext uri="{A12FA001-AC4F-418D-AE19-62706E023703}">
                      <ahyp:hlinkClr xmlns:ahyp="http://schemas.microsoft.com/office/drawing/2018/hyperlinkcolor" val="tx"/>
                    </a:ext>
                  </a:extLst>
                </a:hlinkClick>
              </a:rPr>
              <a:t>Flaticon</a:t>
            </a:r>
            <a:r>
              <a:rPr lang="en" sz="1200">
                <a:solidFill>
                  <a:schemeClr val="dk1"/>
                </a:solidFill>
                <a:latin typeface="Nanum Gothic"/>
                <a:ea typeface="Nanum Gothic"/>
                <a:cs typeface="Nanum Gothic"/>
                <a:sym typeface="Nanum Gothic"/>
              </a:rPr>
              <a:t>, infographics and images by </a:t>
            </a:r>
            <a:r>
              <a:rPr lang="en" sz="1200" b="1">
                <a:solidFill>
                  <a:schemeClr val="dk1"/>
                </a:solidFill>
                <a:uFill>
                  <a:noFill/>
                </a:uFill>
                <a:latin typeface="Nanum Gothic"/>
                <a:ea typeface="Nanum Gothic"/>
                <a:cs typeface="Nanum Gothic"/>
                <a:sym typeface="Nanum Gothic"/>
                <a:hlinkClick r:id="rId4">
                  <a:extLst>
                    <a:ext uri="{A12FA001-AC4F-418D-AE19-62706E023703}">
                      <ahyp:hlinkClr xmlns:ahyp="http://schemas.microsoft.com/office/drawing/2018/hyperlinkcolor" val="tx"/>
                    </a:ext>
                  </a:extLst>
                </a:hlinkClick>
              </a:rPr>
              <a:t>Freepik</a:t>
            </a:r>
            <a:endParaRPr sz="1200" b="1">
              <a:solidFill>
                <a:schemeClr val="dk1"/>
              </a:solidFill>
              <a:latin typeface="Nanum Gothic"/>
              <a:ea typeface="Nanum Gothic"/>
              <a:cs typeface="Nanum Gothic"/>
              <a:sym typeface="Nanum Gothic"/>
            </a:endParaRPr>
          </a:p>
        </p:txBody>
      </p:sp>
      <p:sp>
        <p:nvSpPr>
          <p:cNvPr id="292" name="Google Shape;292;p28"/>
          <p:cNvSpPr txBox="1">
            <a:spLocks noGrp="1"/>
          </p:cNvSpPr>
          <p:nvPr>
            <p:ph type="title"/>
          </p:nvPr>
        </p:nvSpPr>
        <p:spPr>
          <a:xfrm>
            <a:off x="2854650" y="463200"/>
            <a:ext cx="3434700" cy="8730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3" name="Google Shape;293;p28"/>
          <p:cNvSpPr txBox="1">
            <a:spLocks noGrp="1"/>
          </p:cNvSpPr>
          <p:nvPr>
            <p:ph type="subTitle" idx="1"/>
          </p:nvPr>
        </p:nvSpPr>
        <p:spPr>
          <a:xfrm>
            <a:off x="2854650" y="2059387"/>
            <a:ext cx="3434700" cy="104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4"/>
        <p:cNvGrpSpPr/>
        <p:nvPr/>
      </p:nvGrpSpPr>
      <p:grpSpPr>
        <a:xfrm>
          <a:off x="0" y="0"/>
          <a:ext cx="0" cy="0"/>
          <a:chOff x="0" y="0"/>
          <a:chExt cx="0" cy="0"/>
        </a:xfrm>
      </p:grpSpPr>
      <p:sp>
        <p:nvSpPr>
          <p:cNvPr id="295" name="Google Shape;295;p29"/>
          <p:cNvSpPr/>
          <p:nvPr/>
        </p:nvSpPr>
        <p:spPr>
          <a:xfrm>
            <a:off x="-615675" y="-63750"/>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9"/>
          <p:cNvSpPr/>
          <p:nvPr/>
        </p:nvSpPr>
        <p:spPr>
          <a:xfrm>
            <a:off x="-461775" y="1525600"/>
            <a:ext cx="838500" cy="882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9"/>
          <p:cNvSpPr/>
          <p:nvPr/>
        </p:nvSpPr>
        <p:spPr>
          <a:xfrm>
            <a:off x="6281800" y="-20006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9"/>
          <p:cNvSpPr/>
          <p:nvPr/>
        </p:nvSpPr>
        <p:spPr>
          <a:xfrm>
            <a:off x="7321950" y="37269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99"/>
        <p:cNvGrpSpPr/>
        <p:nvPr/>
      </p:nvGrpSpPr>
      <p:grpSpPr>
        <a:xfrm>
          <a:off x="0" y="0"/>
          <a:ext cx="0" cy="0"/>
          <a:chOff x="0" y="0"/>
          <a:chExt cx="0" cy="0"/>
        </a:xfrm>
      </p:grpSpPr>
      <p:cxnSp>
        <p:nvCxnSpPr>
          <p:cNvPr id="300" name="Google Shape;300;p30"/>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301" name="Google Shape;301;p30"/>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302" name="Google Shape;302;p30"/>
          <p:cNvGrpSpPr/>
          <p:nvPr/>
        </p:nvGrpSpPr>
        <p:grpSpPr>
          <a:xfrm>
            <a:off x="8066225" y="912475"/>
            <a:ext cx="729300" cy="3331738"/>
            <a:chOff x="8066225" y="912475"/>
            <a:chExt cx="729300" cy="3331738"/>
          </a:xfrm>
        </p:grpSpPr>
        <p:sp>
          <p:nvSpPr>
            <p:cNvPr id="303" name="Google Shape;303;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30"/>
          <p:cNvGrpSpPr/>
          <p:nvPr/>
        </p:nvGrpSpPr>
        <p:grpSpPr>
          <a:xfrm>
            <a:off x="348475" y="912475"/>
            <a:ext cx="729300" cy="3331738"/>
            <a:chOff x="8066225" y="912475"/>
            <a:chExt cx="729300" cy="3331738"/>
          </a:xfrm>
        </p:grpSpPr>
        <p:sp>
          <p:nvSpPr>
            <p:cNvPr id="307" name="Google Shape;307;p30"/>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 name="Google Shape;310;p30"/>
          <p:cNvSpPr/>
          <p:nvPr/>
        </p:nvSpPr>
        <p:spPr>
          <a:xfrm>
            <a:off x="-967825" y="-1095575"/>
            <a:ext cx="3282600" cy="32826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0"/>
          <p:cNvSpPr/>
          <p:nvPr/>
        </p:nvSpPr>
        <p:spPr>
          <a:xfrm>
            <a:off x="7058700" y="2636900"/>
            <a:ext cx="3331800" cy="33318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grpSp>
        <p:nvGrpSpPr>
          <p:cNvPr id="30" name="Google Shape;30;p4"/>
          <p:cNvGrpSpPr/>
          <p:nvPr/>
        </p:nvGrpSpPr>
        <p:grpSpPr>
          <a:xfrm>
            <a:off x="3922400" y="4604100"/>
            <a:ext cx="1299200" cy="212400"/>
            <a:chOff x="3922400" y="4604100"/>
            <a:chExt cx="1299200" cy="212400"/>
          </a:xfrm>
        </p:grpSpPr>
        <p:sp>
          <p:nvSpPr>
            <p:cNvPr id="31" name="Google Shape;31;p4"/>
            <p:cNvSpPr/>
            <p:nvPr/>
          </p:nvSpPr>
          <p:spPr>
            <a:xfrm>
              <a:off x="39224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447105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019700" y="4604100"/>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4"/>
          <p:cNvSpPr/>
          <p:nvPr/>
        </p:nvSpPr>
        <p:spPr>
          <a:xfrm>
            <a:off x="-426300" y="4288975"/>
            <a:ext cx="1146300" cy="12063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8597288" y="2444325"/>
            <a:ext cx="1146300" cy="1206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 name="Google Shape;37;p4"/>
          <p:cNvSpPr txBox="1">
            <a:spLocks noGrp="1"/>
          </p:cNvSpPr>
          <p:nvPr>
            <p:ph type="body" idx="1"/>
          </p:nvPr>
        </p:nvSpPr>
        <p:spPr>
          <a:xfrm>
            <a:off x="720000" y="1490925"/>
            <a:ext cx="7704000" cy="3113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04800" rtl="0">
              <a:lnSpc>
                <a:spcPct val="100000"/>
              </a:lnSpc>
              <a:spcBef>
                <a:spcPts val="0"/>
              </a:spcBef>
              <a:spcAft>
                <a:spcPts val="0"/>
              </a:spcAft>
              <a:buSzPts val="1200"/>
              <a:buFont typeface="Roboto Condensed Light"/>
              <a:buChar char="○"/>
              <a:defRPr/>
            </a:lvl2pPr>
            <a:lvl3pPr marL="1371600" lvl="2" indent="-304800" rtl="0">
              <a:lnSpc>
                <a:spcPct val="100000"/>
              </a:lnSpc>
              <a:spcBef>
                <a:spcPts val="0"/>
              </a:spcBef>
              <a:spcAft>
                <a:spcPts val="0"/>
              </a:spcAft>
              <a:buSzPts val="1200"/>
              <a:buFont typeface="Roboto Condensed Light"/>
              <a:buChar char="■"/>
              <a:defRPr/>
            </a:lvl3pPr>
            <a:lvl4pPr marL="1828800" lvl="3" indent="-304800" rtl="0">
              <a:lnSpc>
                <a:spcPct val="100000"/>
              </a:lnSpc>
              <a:spcBef>
                <a:spcPts val="0"/>
              </a:spcBef>
              <a:spcAft>
                <a:spcPts val="0"/>
              </a:spcAft>
              <a:buSzPts val="1200"/>
              <a:buFont typeface="Roboto Condensed Light"/>
              <a:buChar char="●"/>
              <a:defRPr/>
            </a:lvl4pPr>
            <a:lvl5pPr marL="2286000" lvl="4" indent="-304800" rtl="0">
              <a:lnSpc>
                <a:spcPct val="100000"/>
              </a:lnSpc>
              <a:spcBef>
                <a:spcPts val="0"/>
              </a:spcBef>
              <a:spcAft>
                <a:spcPts val="0"/>
              </a:spcAft>
              <a:buSzPts val="1200"/>
              <a:buFont typeface="Roboto Condensed Light"/>
              <a:buChar char="○"/>
              <a:defRPr/>
            </a:lvl5pPr>
            <a:lvl6pPr marL="2743200" lvl="5" indent="-304800" rtl="0">
              <a:lnSpc>
                <a:spcPct val="100000"/>
              </a:lnSpc>
              <a:spcBef>
                <a:spcPts val="0"/>
              </a:spcBef>
              <a:spcAft>
                <a:spcPts val="0"/>
              </a:spcAft>
              <a:buSzPts val="1200"/>
              <a:buFont typeface="Roboto Condensed Light"/>
              <a:buChar char="■"/>
              <a:defRPr/>
            </a:lvl6pPr>
            <a:lvl7pPr marL="3200400" lvl="6" indent="-304800" rtl="0">
              <a:lnSpc>
                <a:spcPct val="100000"/>
              </a:lnSpc>
              <a:spcBef>
                <a:spcPts val="0"/>
              </a:spcBef>
              <a:spcAft>
                <a:spcPts val="0"/>
              </a:spcAft>
              <a:buSzPts val="1200"/>
              <a:buFont typeface="Roboto Condensed Light"/>
              <a:buChar char="●"/>
              <a:defRPr/>
            </a:lvl7pPr>
            <a:lvl8pPr marL="3657600" lvl="7" indent="-304800" rtl="0">
              <a:lnSpc>
                <a:spcPct val="100000"/>
              </a:lnSpc>
              <a:spcBef>
                <a:spcPts val="0"/>
              </a:spcBef>
              <a:spcAft>
                <a:spcPts val="0"/>
              </a:spcAft>
              <a:buSzPts val="1200"/>
              <a:buFont typeface="Roboto Condensed Light"/>
              <a:buChar char="○"/>
              <a:defRPr/>
            </a:lvl8pPr>
            <a:lvl9pPr marL="4114800" lvl="8" indent="-304800" rtl="0">
              <a:lnSpc>
                <a:spcPct val="100000"/>
              </a:lnSpc>
              <a:spcBef>
                <a:spcPts val="0"/>
              </a:spcBef>
              <a:spcAft>
                <a:spcPts val="0"/>
              </a:spcAft>
              <a:buSzPts val="1200"/>
              <a:buFont typeface="Roboto Condensed Light"/>
              <a:buChar char="■"/>
              <a:defRPr/>
            </a:lvl9pPr>
          </a:lstStyle>
          <a:p>
            <a:endParaRPr/>
          </a:p>
        </p:txBody>
      </p:sp>
      <p:sp>
        <p:nvSpPr>
          <p:cNvPr id="38" name="Google Shape;38;p4"/>
          <p:cNvSpPr/>
          <p:nvPr/>
        </p:nvSpPr>
        <p:spPr>
          <a:xfrm>
            <a:off x="-1164925" y="-1626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8317150" y="-9692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sp>
        <p:nvSpPr>
          <p:cNvPr id="41" name="Google Shape;41;p5"/>
          <p:cNvSpPr/>
          <p:nvPr/>
        </p:nvSpPr>
        <p:spPr>
          <a:xfrm>
            <a:off x="345275" y="152400"/>
            <a:ext cx="735600" cy="7740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a:off x="7926700" y="4073575"/>
            <a:ext cx="1008300" cy="1061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 name="Google Shape;44;p5"/>
          <p:cNvSpPr txBox="1">
            <a:spLocks noGrp="1"/>
          </p:cNvSpPr>
          <p:nvPr>
            <p:ph type="title" idx="2"/>
          </p:nvPr>
        </p:nvSpPr>
        <p:spPr>
          <a:xfrm>
            <a:off x="1511525" y="2719536"/>
            <a:ext cx="27660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500"/>
              <a:buNone/>
              <a:defRPr sz="20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5" name="Google Shape;45;p5"/>
          <p:cNvSpPr txBox="1">
            <a:spLocks noGrp="1"/>
          </p:cNvSpPr>
          <p:nvPr>
            <p:ph type="title" idx="3"/>
          </p:nvPr>
        </p:nvSpPr>
        <p:spPr>
          <a:xfrm>
            <a:off x="4866474" y="2719449"/>
            <a:ext cx="2766000" cy="461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500"/>
              <a:buNone/>
              <a:defRPr sz="2000" b="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5"/>
          <p:cNvSpPr txBox="1">
            <a:spLocks noGrp="1"/>
          </p:cNvSpPr>
          <p:nvPr>
            <p:ph type="subTitle" idx="1"/>
          </p:nvPr>
        </p:nvSpPr>
        <p:spPr>
          <a:xfrm>
            <a:off x="4866455" y="3180450"/>
            <a:ext cx="2766000" cy="105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7" name="Google Shape;47;p5"/>
          <p:cNvSpPr txBox="1">
            <a:spLocks noGrp="1"/>
          </p:cNvSpPr>
          <p:nvPr>
            <p:ph type="subTitle" idx="4"/>
          </p:nvPr>
        </p:nvSpPr>
        <p:spPr>
          <a:xfrm>
            <a:off x="1511525" y="3180450"/>
            <a:ext cx="2766000" cy="1052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8" name="Google Shape;48;p5"/>
          <p:cNvSpPr/>
          <p:nvPr/>
        </p:nvSpPr>
        <p:spPr>
          <a:xfrm>
            <a:off x="7926700" y="-1304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1529050" y="40735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
        <p:cNvGrpSpPr/>
        <p:nvPr/>
      </p:nvGrpSpPr>
      <p:grpSpPr>
        <a:xfrm>
          <a:off x="0" y="0"/>
          <a:ext cx="0" cy="0"/>
          <a:chOff x="0" y="0"/>
          <a:chExt cx="0" cy="0"/>
        </a:xfrm>
      </p:grpSpPr>
      <p:sp>
        <p:nvSpPr>
          <p:cNvPr id="51" name="Google Shape;51;p6"/>
          <p:cNvSpPr/>
          <p:nvPr/>
        </p:nvSpPr>
        <p:spPr>
          <a:xfrm>
            <a:off x="7926700" y="-13044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108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8430900" y="217950"/>
            <a:ext cx="611100" cy="6429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 name="Google Shape;55;p6"/>
          <p:cNvSpPr/>
          <p:nvPr/>
        </p:nvSpPr>
        <p:spPr>
          <a:xfrm>
            <a:off x="-2078725" y="254672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8066225" y="912475"/>
            <a:ext cx="729300" cy="3331738"/>
            <a:chOff x="8066225" y="912475"/>
            <a:chExt cx="729300" cy="3331738"/>
          </a:xfrm>
        </p:grpSpPr>
        <p:sp>
          <p:nvSpPr>
            <p:cNvPr id="58" name="Google Shape;58;p7"/>
            <p:cNvSpPr/>
            <p:nvPr/>
          </p:nvSpPr>
          <p:spPr>
            <a:xfrm>
              <a:off x="8066225" y="912475"/>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8066225" y="2194638"/>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a:off x="8066225" y="3476813"/>
              <a:ext cx="729300" cy="767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7"/>
          <p:cNvSpPr txBox="1">
            <a:spLocks noGrp="1"/>
          </p:cNvSpPr>
          <p:nvPr>
            <p:ph type="body" idx="1"/>
          </p:nvPr>
        </p:nvSpPr>
        <p:spPr>
          <a:xfrm>
            <a:off x="720000" y="2078125"/>
            <a:ext cx="3921300" cy="2291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62" name="Google Shape;62;p7"/>
          <p:cNvSpPr txBox="1">
            <a:spLocks noGrp="1"/>
          </p:cNvSpPr>
          <p:nvPr>
            <p:ph type="title"/>
          </p:nvPr>
        </p:nvSpPr>
        <p:spPr>
          <a:xfrm>
            <a:off x="720000" y="774275"/>
            <a:ext cx="3773700" cy="1303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7"/>
          <p:cNvSpPr/>
          <p:nvPr/>
        </p:nvSpPr>
        <p:spPr>
          <a:xfrm>
            <a:off x="-1255025" y="-157425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p:nvPr/>
        </p:nvSpPr>
        <p:spPr>
          <a:xfrm>
            <a:off x="4832850" y="42842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cxnSp>
        <p:nvCxnSpPr>
          <p:cNvPr id="66" name="Google Shape;66;p8"/>
          <p:cNvCxnSpPr/>
          <p:nvPr/>
        </p:nvCxnSpPr>
        <p:spPr>
          <a:xfrm>
            <a:off x="-24325" y="4604100"/>
            <a:ext cx="9253200" cy="0"/>
          </a:xfrm>
          <a:prstGeom prst="straightConnector1">
            <a:avLst/>
          </a:prstGeom>
          <a:noFill/>
          <a:ln w="9525" cap="flat" cmpd="sng">
            <a:solidFill>
              <a:schemeClr val="dk1"/>
            </a:solidFill>
            <a:prstDash val="solid"/>
            <a:round/>
            <a:headEnd type="none" w="med" len="med"/>
            <a:tailEnd type="none" w="med" len="med"/>
          </a:ln>
        </p:spPr>
      </p:cxnSp>
      <p:cxnSp>
        <p:nvCxnSpPr>
          <p:cNvPr id="67" name="Google Shape;67;p8"/>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68" name="Google Shape;68;p8"/>
          <p:cNvSpPr txBox="1">
            <a:spLocks noGrp="1"/>
          </p:cNvSpPr>
          <p:nvPr>
            <p:ph type="title"/>
          </p:nvPr>
        </p:nvSpPr>
        <p:spPr>
          <a:xfrm>
            <a:off x="1277550" y="1670250"/>
            <a:ext cx="65889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69" name="Google Shape;69;p8"/>
          <p:cNvSpPr/>
          <p:nvPr/>
        </p:nvSpPr>
        <p:spPr>
          <a:xfrm>
            <a:off x="7430600" y="-7561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1250600" y="38340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9"/>
          <p:cNvSpPr txBox="1">
            <a:spLocks noGrp="1"/>
          </p:cNvSpPr>
          <p:nvPr>
            <p:ph type="title"/>
          </p:nvPr>
        </p:nvSpPr>
        <p:spPr>
          <a:xfrm>
            <a:off x="2088300" y="895875"/>
            <a:ext cx="49674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9"/>
          <p:cNvSpPr txBox="1">
            <a:spLocks noGrp="1"/>
          </p:cNvSpPr>
          <p:nvPr>
            <p:ph type="subTitle" idx="1"/>
          </p:nvPr>
        </p:nvSpPr>
        <p:spPr>
          <a:xfrm>
            <a:off x="2088300" y="1737675"/>
            <a:ext cx="4967400" cy="103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cxnSp>
        <p:nvCxnSpPr>
          <p:cNvPr id="74" name="Google Shape;74;p9"/>
          <p:cNvCxnSpPr/>
          <p:nvPr/>
        </p:nvCxnSpPr>
        <p:spPr>
          <a:xfrm>
            <a:off x="-54600" y="552575"/>
            <a:ext cx="9253200" cy="0"/>
          </a:xfrm>
          <a:prstGeom prst="straightConnector1">
            <a:avLst/>
          </a:prstGeom>
          <a:noFill/>
          <a:ln w="9525" cap="flat" cmpd="sng">
            <a:solidFill>
              <a:schemeClr val="dk1"/>
            </a:solidFill>
            <a:prstDash val="solid"/>
            <a:round/>
            <a:headEnd type="none" w="med" len="med"/>
            <a:tailEnd type="none" w="med" len="med"/>
          </a:ln>
        </p:spPr>
      </p:cxnSp>
      <p:sp>
        <p:nvSpPr>
          <p:cNvPr id="75" name="Google Shape;75;p9"/>
          <p:cNvSpPr/>
          <p:nvPr/>
        </p:nvSpPr>
        <p:spPr>
          <a:xfrm>
            <a:off x="8005000" y="819075"/>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9"/>
          <p:cNvSpPr/>
          <p:nvPr/>
        </p:nvSpPr>
        <p:spPr>
          <a:xfrm>
            <a:off x="-1868525" y="2207300"/>
            <a:ext cx="2729100" cy="2729100"/>
          </a:xfrm>
          <a:prstGeom prst="ellipse">
            <a:avLst/>
          </a:prstGeom>
          <a:gradFill>
            <a:gsLst>
              <a:gs pos="0">
                <a:schemeClr val="dk1"/>
              </a:gs>
              <a:gs pos="68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
        <p:cNvGrpSpPr/>
        <p:nvPr/>
      </p:nvGrpSpPr>
      <p:grpSpPr>
        <a:xfrm>
          <a:off x="0" y="0"/>
          <a:ext cx="0" cy="0"/>
          <a:chOff x="0" y="0"/>
          <a:chExt cx="0" cy="0"/>
        </a:xfrm>
      </p:grpSpPr>
      <p:sp>
        <p:nvSpPr>
          <p:cNvPr id="78" name="Google Shape;78;p10"/>
          <p:cNvSpPr>
            <a:spLocks noGrp="1"/>
          </p:cNvSpPr>
          <p:nvPr>
            <p:ph type="pic" idx="2"/>
          </p:nvPr>
        </p:nvSpPr>
        <p:spPr>
          <a:xfrm>
            <a:off x="0" y="0"/>
            <a:ext cx="9183600" cy="5158200"/>
          </a:xfrm>
          <a:prstGeom prst="rect">
            <a:avLst/>
          </a:prstGeom>
          <a:noFill/>
          <a:ln>
            <a:noFill/>
          </a:ln>
        </p:spPr>
      </p:sp>
      <p:sp>
        <p:nvSpPr>
          <p:cNvPr id="79" name="Google Shape;79;p10"/>
          <p:cNvSpPr/>
          <p:nvPr/>
        </p:nvSpPr>
        <p:spPr>
          <a:xfrm>
            <a:off x="-704700" y="-206403"/>
            <a:ext cx="1417800" cy="14916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0"/>
          <p:cNvSpPr/>
          <p:nvPr/>
        </p:nvSpPr>
        <p:spPr>
          <a:xfrm>
            <a:off x="8424000" y="1825947"/>
            <a:ext cx="1417800" cy="14916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txBox="1">
            <a:spLocks noGrp="1"/>
          </p:cNvSpPr>
          <p:nvPr>
            <p:ph type="title"/>
          </p:nvPr>
        </p:nvSpPr>
        <p:spPr>
          <a:xfrm>
            <a:off x="720000" y="3862050"/>
            <a:ext cx="7704000" cy="741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layfair Display"/>
              <a:buNone/>
              <a:defRPr sz="3500">
                <a:solidFill>
                  <a:schemeClr val="dk1"/>
                </a:solidFill>
                <a:latin typeface="Playfair Display"/>
                <a:ea typeface="Playfair Display"/>
                <a:cs typeface="Playfair Display"/>
                <a:sym typeface="Playfair Display"/>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1pPr>
            <a:lvl2pPr marL="914400" lvl="1"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2pPr>
            <a:lvl3pPr marL="1371600" lvl="2"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3pPr>
            <a:lvl4pPr marL="1828800" lvl="3"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4pPr>
            <a:lvl5pPr marL="2286000" lvl="4"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5pPr>
            <a:lvl6pPr marL="2743200" lvl="5"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6pPr>
            <a:lvl7pPr marL="3200400" lvl="6"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7pPr>
            <a:lvl8pPr marL="3657600" lvl="7" indent="-317500">
              <a:lnSpc>
                <a:spcPct val="115000"/>
              </a:lnSpc>
              <a:spcBef>
                <a:spcPts val="1600"/>
              </a:spcBef>
              <a:spcAft>
                <a:spcPts val="0"/>
              </a:spcAft>
              <a:buClr>
                <a:schemeClr val="dk1"/>
              </a:buClr>
              <a:buSzPts val="1400"/>
              <a:buFont typeface="Nanum Gothic"/>
              <a:buChar char="○"/>
              <a:defRPr>
                <a:solidFill>
                  <a:schemeClr val="dk1"/>
                </a:solidFill>
                <a:latin typeface="Nanum Gothic"/>
                <a:ea typeface="Nanum Gothic"/>
                <a:cs typeface="Nanum Gothic"/>
                <a:sym typeface="Nanum Gothic"/>
              </a:defRPr>
            </a:lvl8pPr>
            <a:lvl9pPr marL="4114800" lvl="8" indent="-317500">
              <a:lnSpc>
                <a:spcPct val="115000"/>
              </a:lnSpc>
              <a:spcBef>
                <a:spcPts val="1600"/>
              </a:spcBef>
              <a:spcAft>
                <a:spcPts val="1600"/>
              </a:spcAft>
              <a:buClr>
                <a:schemeClr val="dk1"/>
              </a:buClr>
              <a:buSzPts val="1400"/>
              <a:buFont typeface="Nanum Gothic"/>
              <a:buChar char="■"/>
              <a:defRPr>
                <a:solidFill>
                  <a:schemeClr val="dk1"/>
                </a:solidFill>
                <a:latin typeface="Nanum Gothic"/>
                <a:ea typeface="Nanum Gothic"/>
                <a:cs typeface="Nanum Gothic"/>
                <a:sym typeface="Nanum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1"/>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Emotion detection</a:t>
            </a:r>
            <a:endParaRPr dirty="0"/>
          </a:p>
        </p:txBody>
      </p:sp>
      <p:sp>
        <p:nvSpPr>
          <p:cNvPr id="317" name="Google Shape;317;p31"/>
          <p:cNvSpPr txBox="1">
            <a:spLocks noGrp="1"/>
          </p:cNvSpPr>
          <p:nvPr>
            <p:ph type="subTitle" idx="1"/>
          </p:nvPr>
        </p:nvSpPr>
        <p:spPr>
          <a:xfrm>
            <a:off x="2140950" y="3261875"/>
            <a:ext cx="48621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COGNITIVE ANALYTICS PROJECT</a:t>
            </a:r>
            <a:endParaRPr/>
          </a:p>
        </p:txBody>
      </p:sp>
      <p:sp>
        <p:nvSpPr>
          <p:cNvPr id="318" name="Google Shape;318;p31"/>
          <p:cNvSpPr/>
          <p:nvPr/>
        </p:nvSpPr>
        <p:spPr>
          <a:xfrm>
            <a:off x="167667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726542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40"/>
          <p:cNvSpPr txBox="1">
            <a:spLocks noGrp="1"/>
          </p:cNvSpPr>
          <p:nvPr>
            <p:ph type="title"/>
          </p:nvPr>
        </p:nvSpPr>
        <p:spPr>
          <a:xfrm>
            <a:off x="2394600" y="1418875"/>
            <a:ext cx="48750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a:t>
            </a:r>
            <a:endParaRPr/>
          </a:p>
        </p:txBody>
      </p:sp>
      <p:grpSp>
        <p:nvGrpSpPr>
          <p:cNvPr id="477" name="Google Shape;477;p40"/>
          <p:cNvGrpSpPr/>
          <p:nvPr/>
        </p:nvGrpSpPr>
        <p:grpSpPr>
          <a:xfrm>
            <a:off x="713099" y="539392"/>
            <a:ext cx="7717804" cy="4088535"/>
            <a:chOff x="713099" y="539392"/>
            <a:chExt cx="7717804" cy="4088535"/>
          </a:xfrm>
        </p:grpSpPr>
        <p:sp>
          <p:nvSpPr>
            <p:cNvPr id="478" name="Google Shape;478;p40"/>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1"/>
          <p:cNvSpPr txBox="1">
            <a:spLocks noGrp="1"/>
          </p:cNvSpPr>
          <p:nvPr>
            <p:ph type="title"/>
          </p:nvPr>
        </p:nvSpPr>
        <p:spPr>
          <a:xfrm>
            <a:off x="1473375" y="1418875"/>
            <a:ext cx="65373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100"/>
              <a:t>Emotion in Text</a:t>
            </a:r>
            <a:endParaRPr sz="6100"/>
          </a:p>
        </p:txBody>
      </p:sp>
      <p:grpSp>
        <p:nvGrpSpPr>
          <p:cNvPr id="485" name="Google Shape;485;p41"/>
          <p:cNvGrpSpPr/>
          <p:nvPr/>
        </p:nvGrpSpPr>
        <p:grpSpPr>
          <a:xfrm>
            <a:off x="713099" y="539392"/>
            <a:ext cx="7717804" cy="4088535"/>
            <a:chOff x="713099" y="539392"/>
            <a:chExt cx="7717804" cy="4088535"/>
          </a:xfrm>
        </p:grpSpPr>
        <p:sp>
          <p:nvSpPr>
            <p:cNvPr id="486" name="Google Shape;486;p41"/>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1"/>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pic>
        <p:nvPicPr>
          <p:cNvPr id="492" name="Google Shape;492;p42"/>
          <p:cNvPicPr preferRelativeResize="0"/>
          <p:nvPr/>
        </p:nvPicPr>
        <p:blipFill>
          <a:blip r:embed="rId3">
            <a:alphaModFix/>
          </a:blip>
          <a:stretch>
            <a:fillRect/>
          </a:stretch>
        </p:blipFill>
        <p:spPr>
          <a:xfrm>
            <a:off x="1070475" y="641612"/>
            <a:ext cx="6862675" cy="38602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43"/>
          <p:cNvSpPr txBox="1">
            <a:spLocks noGrp="1"/>
          </p:cNvSpPr>
          <p:nvPr>
            <p:ph type="title"/>
          </p:nvPr>
        </p:nvSpPr>
        <p:spPr>
          <a:xfrm>
            <a:off x="1395925" y="1418875"/>
            <a:ext cx="64488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100"/>
              <a:t>Emotion in Image</a:t>
            </a:r>
            <a:endParaRPr sz="6100"/>
          </a:p>
          <a:p>
            <a:pPr marL="0" lvl="0" indent="0" algn="ctr" rtl="0">
              <a:spcBef>
                <a:spcPts val="0"/>
              </a:spcBef>
              <a:spcAft>
                <a:spcPts val="0"/>
              </a:spcAft>
              <a:buNone/>
            </a:pPr>
            <a:endParaRPr/>
          </a:p>
        </p:txBody>
      </p:sp>
      <p:grpSp>
        <p:nvGrpSpPr>
          <p:cNvPr id="498" name="Google Shape;498;p43"/>
          <p:cNvGrpSpPr/>
          <p:nvPr/>
        </p:nvGrpSpPr>
        <p:grpSpPr>
          <a:xfrm>
            <a:off x="713099" y="539392"/>
            <a:ext cx="7717804" cy="4088535"/>
            <a:chOff x="713099" y="539392"/>
            <a:chExt cx="7717804" cy="4088535"/>
          </a:xfrm>
        </p:grpSpPr>
        <p:sp>
          <p:nvSpPr>
            <p:cNvPr id="499" name="Google Shape;499;p43"/>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4"/>
        <p:cNvGrpSpPr/>
        <p:nvPr/>
      </p:nvGrpSpPr>
      <p:grpSpPr>
        <a:xfrm>
          <a:off x="0" y="0"/>
          <a:ext cx="0" cy="0"/>
          <a:chOff x="0" y="0"/>
          <a:chExt cx="0" cy="0"/>
        </a:xfrm>
      </p:grpSpPr>
      <p:pic>
        <p:nvPicPr>
          <p:cNvPr id="505" name="Google Shape;505;p44"/>
          <p:cNvPicPr preferRelativeResize="0"/>
          <p:nvPr/>
        </p:nvPicPr>
        <p:blipFill rotWithShape="1">
          <a:blip r:embed="rId3">
            <a:alphaModFix/>
          </a:blip>
          <a:srcRect/>
          <a:stretch/>
        </p:blipFill>
        <p:spPr>
          <a:xfrm>
            <a:off x="913913" y="599225"/>
            <a:ext cx="7316174" cy="41153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pic>
        <p:nvPicPr>
          <p:cNvPr id="510" name="Google Shape;510;p45"/>
          <p:cNvPicPr preferRelativeResize="0"/>
          <p:nvPr/>
        </p:nvPicPr>
        <p:blipFill rotWithShape="1">
          <a:blip r:embed="rId3">
            <a:alphaModFix/>
          </a:blip>
          <a:srcRect/>
          <a:stretch/>
        </p:blipFill>
        <p:spPr>
          <a:xfrm>
            <a:off x="926675" y="644725"/>
            <a:ext cx="6851626" cy="38540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46"/>
          <p:cNvSpPr txBox="1">
            <a:spLocks noGrp="1"/>
          </p:cNvSpPr>
          <p:nvPr>
            <p:ph type="title"/>
          </p:nvPr>
        </p:nvSpPr>
        <p:spPr>
          <a:xfrm>
            <a:off x="0" y="1418875"/>
            <a:ext cx="8939700" cy="13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100"/>
              <a:t>Live Emotion</a:t>
            </a:r>
            <a:endParaRPr sz="6100"/>
          </a:p>
          <a:p>
            <a:pPr marL="0" lvl="0" indent="0" algn="ctr" rtl="0">
              <a:spcBef>
                <a:spcPts val="0"/>
              </a:spcBef>
              <a:spcAft>
                <a:spcPts val="0"/>
              </a:spcAft>
              <a:buNone/>
            </a:pPr>
            <a:r>
              <a:rPr lang="en" sz="6100"/>
              <a:t>Detector </a:t>
            </a:r>
            <a:endParaRPr sz="6100"/>
          </a:p>
          <a:p>
            <a:pPr marL="0" lvl="0" indent="0" algn="ctr" rtl="0">
              <a:spcBef>
                <a:spcPts val="0"/>
              </a:spcBef>
              <a:spcAft>
                <a:spcPts val="0"/>
              </a:spcAft>
              <a:buNone/>
            </a:pPr>
            <a:endParaRPr/>
          </a:p>
        </p:txBody>
      </p:sp>
      <p:grpSp>
        <p:nvGrpSpPr>
          <p:cNvPr id="516" name="Google Shape;516;p46"/>
          <p:cNvGrpSpPr/>
          <p:nvPr/>
        </p:nvGrpSpPr>
        <p:grpSpPr>
          <a:xfrm>
            <a:off x="713099" y="539392"/>
            <a:ext cx="7717804" cy="4088535"/>
            <a:chOff x="713099" y="539392"/>
            <a:chExt cx="7717804" cy="4088535"/>
          </a:xfrm>
        </p:grpSpPr>
        <p:sp>
          <p:nvSpPr>
            <p:cNvPr id="517" name="Google Shape;517;p46"/>
            <p:cNvSpPr/>
            <p:nvPr/>
          </p:nvSpPr>
          <p:spPr>
            <a:xfrm>
              <a:off x="7572003" y="539392"/>
              <a:ext cx="858900" cy="9033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6"/>
            <p:cNvSpPr/>
            <p:nvPr/>
          </p:nvSpPr>
          <p:spPr>
            <a:xfrm>
              <a:off x="713099" y="3527827"/>
              <a:ext cx="1046100" cy="11001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pic>
        <p:nvPicPr>
          <p:cNvPr id="523" name="Google Shape;523;p47"/>
          <p:cNvPicPr preferRelativeResize="0"/>
          <p:nvPr/>
        </p:nvPicPr>
        <p:blipFill>
          <a:blip r:embed="rId3">
            <a:alphaModFix/>
          </a:blip>
          <a:stretch>
            <a:fillRect/>
          </a:stretch>
        </p:blipFill>
        <p:spPr>
          <a:xfrm>
            <a:off x="1580450" y="853600"/>
            <a:ext cx="5500973" cy="30943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528" name="Google Shape;528;p48"/>
          <p:cNvPicPr preferRelativeResize="0"/>
          <p:nvPr/>
        </p:nvPicPr>
        <p:blipFill rotWithShape="1">
          <a:blip r:embed="rId3">
            <a:alphaModFix/>
          </a:blip>
          <a:srcRect/>
          <a:stretch/>
        </p:blipFill>
        <p:spPr>
          <a:xfrm>
            <a:off x="131425" y="1442412"/>
            <a:ext cx="4414877" cy="2483376"/>
          </a:xfrm>
          <a:prstGeom prst="rect">
            <a:avLst/>
          </a:prstGeom>
          <a:noFill/>
          <a:ln>
            <a:noFill/>
          </a:ln>
        </p:spPr>
      </p:pic>
      <p:pic>
        <p:nvPicPr>
          <p:cNvPr id="529" name="Google Shape;529;p48"/>
          <p:cNvPicPr preferRelativeResize="0"/>
          <p:nvPr/>
        </p:nvPicPr>
        <p:blipFill>
          <a:blip r:embed="rId4">
            <a:alphaModFix/>
          </a:blip>
          <a:stretch>
            <a:fillRect/>
          </a:stretch>
        </p:blipFill>
        <p:spPr>
          <a:xfrm>
            <a:off x="4643377" y="1454938"/>
            <a:ext cx="4370323" cy="245830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535" name="Google Shape;535;p49"/>
          <p:cNvSpPr txBox="1"/>
          <p:nvPr/>
        </p:nvSpPr>
        <p:spPr>
          <a:xfrm>
            <a:off x="713100" y="1392550"/>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Playfair Display"/>
                <a:ea typeface="Playfair Display"/>
                <a:cs typeface="Playfair Display"/>
                <a:sym typeface="Playfair Display"/>
              </a:rPr>
              <a:t>Emotion detection</a:t>
            </a:r>
            <a:endParaRPr sz="1500">
              <a:solidFill>
                <a:schemeClr val="lt1"/>
              </a:solidFill>
              <a:latin typeface="Playfair Display"/>
              <a:ea typeface="Playfair Display"/>
              <a:cs typeface="Playfair Display"/>
              <a:sym typeface="Playfair Display"/>
            </a:endParaRPr>
          </a:p>
        </p:txBody>
      </p:sp>
      <p:sp>
        <p:nvSpPr>
          <p:cNvPr id="536" name="Google Shape;536;p49"/>
          <p:cNvSpPr txBox="1"/>
          <p:nvPr/>
        </p:nvSpPr>
        <p:spPr>
          <a:xfrm>
            <a:off x="713100" y="1851525"/>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Nanum Gothic"/>
                <a:ea typeface="Nanum Gothic"/>
                <a:cs typeface="Nanum Gothic"/>
                <a:sym typeface="Nanum Gothic"/>
              </a:rPr>
              <a:t>Detect emotion in text &amp; faces in Images</a:t>
            </a:r>
            <a:endParaRPr sz="1200">
              <a:solidFill>
                <a:schemeClr val="dk1"/>
              </a:solidFill>
              <a:latin typeface="Nanum Gothic"/>
              <a:ea typeface="Nanum Gothic"/>
              <a:cs typeface="Nanum Gothic"/>
              <a:sym typeface="Nanum Gothic"/>
            </a:endParaRPr>
          </a:p>
        </p:txBody>
      </p:sp>
      <p:sp>
        <p:nvSpPr>
          <p:cNvPr id="537" name="Google Shape;537;p49"/>
          <p:cNvSpPr txBox="1"/>
          <p:nvPr/>
        </p:nvSpPr>
        <p:spPr>
          <a:xfrm>
            <a:off x="2689171" y="3572425"/>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Playfair Display"/>
                <a:ea typeface="Playfair Display"/>
                <a:cs typeface="Playfair Display"/>
                <a:sym typeface="Playfair Display"/>
              </a:rPr>
              <a:t>Image to text</a:t>
            </a:r>
            <a:endParaRPr sz="2000">
              <a:solidFill>
                <a:schemeClr val="lt1"/>
              </a:solidFill>
              <a:latin typeface="Playfair Display"/>
              <a:ea typeface="Playfair Display"/>
              <a:cs typeface="Playfair Display"/>
              <a:sym typeface="Playfair Display"/>
            </a:endParaRPr>
          </a:p>
        </p:txBody>
      </p:sp>
      <p:sp>
        <p:nvSpPr>
          <p:cNvPr id="538" name="Google Shape;538;p49"/>
          <p:cNvSpPr txBox="1"/>
          <p:nvPr/>
        </p:nvSpPr>
        <p:spPr>
          <a:xfrm>
            <a:off x="2689171" y="4031400"/>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Nanum Gothic"/>
                <a:ea typeface="Nanum Gothic"/>
                <a:cs typeface="Nanum Gothic"/>
                <a:sym typeface="Nanum Gothic"/>
              </a:rPr>
              <a:t>Extracting text from images to classify comments in social media</a:t>
            </a:r>
            <a:endParaRPr sz="1000">
              <a:solidFill>
                <a:schemeClr val="dk1"/>
              </a:solidFill>
              <a:latin typeface="Nanum Gothic"/>
              <a:ea typeface="Nanum Gothic"/>
              <a:cs typeface="Nanum Gothic"/>
              <a:sym typeface="Nanum Gothic"/>
            </a:endParaRPr>
          </a:p>
        </p:txBody>
      </p:sp>
      <p:sp>
        <p:nvSpPr>
          <p:cNvPr id="539" name="Google Shape;539;p49"/>
          <p:cNvSpPr txBox="1"/>
          <p:nvPr/>
        </p:nvSpPr>
        <p:spPr>
          <a:xfrm>
            <a:off x="4665241" y="1392550"/>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2000">
                <a:solidFill>
                  <a:schemeClr val="lt1"/>
                </a:solidFill>
                <a:latin typeface="Playfair Display"/>
                <a:ea typeface="Playfair Display"/>
                <a:cs typeface="Playfair Display"/>
                <a:sym typeface="Playfair Display"/>
              </a:rPr>
              <a:t>WebCam </a:t>
            </a:r>
            <a:endParaRPr sz="2000">
              <a:solidFill>
                <a:schemeClr val="lt1"/>
              </a:solidFill>
              <a:latin typeface="Playfair Display"/>
              <a:ea typeface="Playfair Display"/>
              <a:cs typeface="Playfair Display"/>
              <a:sym typeface="Playfair Display"/>
            </a:endParaRPr>
          </a:p>
        </p:txBody>
      </p:sp>
      <p:sp>
        <p:nvSpPr>
          <p:cNvPr id="540" name="Google Shape;540;p49"/>
          <p:cNvSpPr txBox="1"/>
          <p:nvPr/>
        </p:nvSpPr>
        <p:spPr>
          <a:xfrm>
            <a:off x="4665241" y="1851525"/>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Nanum Gothic"/>
                <a:ea typeface="Nanum Gothic"/>
                <a:cs typeface="Nanum Gothic"/>
                <a:sym typeface="Nanum Gothic"/>
              </a:rPr>
              <a:t>Detection of emotion through live webcam</a:t>
            </a:r>
            <a:endParaRPr sz="1200">
              <a:solidFill>
                <a:schemeClr val="dk1"/>
              </a:solidFill>
              <a:latin typeface="Nanum Gothic"/>
              <a:ea typeface="Nanum Gothic"/>
              <a:cs typeface="Nanum Gothic"/>
              <a:sym typeface="Nanum Gothic"/>
            </a:endParaRPr>
          </a:p>
        </p:txBody>
      </p:sp>
      <p:sp>
        <p:nvSpPr>
          <p:cNvPr id="541" name="Google Shape;541;p49"/>
          <p:cNvSpPr txBox="1"/>
          <p:nvPr/>
        </p:nvSpPr>
        <p:spPr>
          <a:xfrm>
            <a:off x="6641312" y="3572425"/>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600">
                <a:solidFill>
                  <a:schemeClr val="lt1"/>
                </a:solidFill>
                <a:latin typeface="Playfair Display"/>
                <a:ea typeface="Playfair Display"/>
                <a:cs typeface="Playfair Display"/>
                <a:sym typeface="Playfair Display"/>
              </a:rPr>
              <a:t>Application</a:t>
            </a:r>
            <a:endParaRPr sz="1600">
              <a:solidFill>
                <a:schemeClr val="lt1"/>
              </a:solidFill>
              <a:latin typeface="Playfair Display"/>
              <a:ea typeface="Playfair Display"/>
              <a:cs typeface="Playfair Display"/>
              <a:sym typeface="Playfair Display"/>
            </a:endParaRPr>
          </a:p>
        </p:txBody>
      </p:sp>
      <p:sp>
        <p:nvSpPr>
          <p:cNvPr id="542" name="Google Shape;542;p49"/>
          <p:cNvSpPr txBox="1"/>
          <p:nvPr/>
        </p:nvSpPr>
        <p:spPr>
          <a:xfrm>
            <a:off x="6641312" y="4031400"/>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anum Gothic"/>
                <a:ea typeface="Nanum Gothic"/>
                <a:cs typeface="Nanum Gothic"/>
                <a:sym typeface="Nanum Gothic"/>
              </a:rPr>
              <a:t>An Integrated application</a:t>
            </a:r>
            <a:endParaRPr>
              <a:solidFill>
                <a:schemeClr val="dk1"/>
              </a:solidFill>
              <a:latin typeface="Nanum Gothic"/>
              <a:ea typeface="Nanum Gothic"/>
              <a:cs typeface="Nanum Gothic"/>
              <a:sym typeface="Nanum Gothic"/>
            </a:endParaRPr>
          </a:p>
        </p:txBody>
      </p:sp>
      <p:sp>
        <p:nvSpPr>
          <p:cNvPr id="543" name="Google Shape;543;p49"/>
          <p:cNvSpPr txBox="1"/>
          <p:nvPr/>
        </p:nvSpPr>
        <p:spPr>
          <a:xfrm>
            <a:off x="1314300"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1</a:t>
            </a:r>
            <a:endParaRPr sz="3000">
              <a:solidFill>
                <a:schemeClr val="dk1"/>
              </a:solidFill>
              <a:latin typeface="Playfair Display"/>
              <a:ea typeface="Playfair Display"/>
              <a:cs typeface="Playfair Display"/>
              <a:sym typeface="Playfair Display"/>
            </a:endParaRPr>
          </a:p>
        </p:txBody>
      </p:sp>
      <p:sp>
        <p:nvSpPr>
          <p:cNvPr id="544" name="Google Shape;544;p49"/>
          <p:cNvSpPr txBox="1"/>
          <p:nvPr/>
        </p:nvSpPr>
        <p:spPr>
          <a:xfrm>
            <a:off x="3290375"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2</a:t>
            </a:r>
            <a:endParaRPr sz="3000">
              <a:solidFill>
                <a:schemeClr val="dk1"/>
              </a:solidFill>
              <a:latin typeface="Playfair Display"/>
              <a:ea typeface="Playfair Display"/>
              <a:cs typeface="Playfair Display"/>
              <a:sym typeface="Playfair Display"/>
            </a:endParaRPr>
          </a:p>
        </p:txBody>
      </p:sp>
      <p:sp>
        <p:nvSpPr>
          <p:cNvPr id="545" name="Google Shape;545;p49"/>
          <p:cNvSpPr txBox="1"/>
          <p:nvPr/>
        </p:nvSpPr>
        <p:spPr>
          <a:xfrm>
            <a:off x="5266450"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3</a:t>
            </a:r>
            <a:endParaRPr sz="3000">
              <a:solidFill>
                <a:schemeClr val="dk1"/>
              </a:solidFill>
              <a:latin typeface="Playfair Display"/>
              <a:ea typeface="Playfair Display"/>
              <a:cs typeface="Playfair Display"/>
              <a:sym typeface="Playfair Display"/>
            </a:endParaRPr>
          </a:p>
        </p:txBody>
      </p:sp>
      <p:sp>
        <p:nvSpPr>
          <p:cNvPr id="546" name="Google Shape;546;p49"/>
          <p:cNvSpPr txBox="1"/>
          <p:nvPr/>
        </p:nvSpPr>
        <p:spPr>
          <a:xfrm>
            <a:off x="7242525"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4</a:t>
            </a:r>
            <a:endParaRPr sz="3000">
              <a:solidFill>
                <a:schemeClr val="dk1"/>
              </a:solidFill>
              <a:latin typeface="Playfair Display"/>
              <a:ea typeface="Playfair Display"/>
              <a:cs typeface="Playfair Display"/>
              <a:sym typeface="Playfair Display"/>
            </a:endParaRPr>
          </a:p>
        </p:txBody>
      </p:sp>
      <p:cxnSp>
        <p:nvCxnSpPr>
          <p:cNvPr id="547" name="Google Shape;547;p49"/>
          <p:cNvCxnSpPr>
            <a:stCxn id="543" idx="3"/>
            <a:endCxn id="544" idx="1"/>
          </p:cNvCxnSpPr>
          <p:nvPr/>
        </p:nvCxnSpPr>
        <p:spPr>
          <a:xfrm>
            <a:off x="1901400" y="2998750"/>
            <a:ext cx="1389000" cy="0"/>
          </a:xfrm>
          <a:prstGeom prst="straightConnector1">
            <a:avLst/>
          </a:prstGeom>
          <a:noFill/>
          <a:ln w="9525" cap="flat" cmpd="sng">
            <a:solidFill>
              <a:schemeClr val="dk1"/>
            </a:solidFill>
            <a:prstDash val="solid"/>
            <a:round/>
            <a:headEnd type="none" w="med" len="med"/>
            <a:tailEnd type="none" w="med" len="med"/>
          </a:ln>
        </p:spPr>
      </p:cxnSp>
      <p:cxnSp>
        <p:nvCxnSpPr>
          <p:cNvPr id="548" name="Google Shape;548;p49"/>
          <p:cNvCxnSpPr>
            <a:stCxn id="544" idx="3"/>
            <a:endCxn id="545" idx="1"/>
          </p:cNvCxnSpPr>
          <p:nvPr/>
        </p:nvCxnSpPr>
        <p:spPr>
          <a:xfrm>
            <a:off x="3877475" y="2998750"/>
            <a:ext cx="1389000" cy="0"/>
          </a:xfrm>
          <a:prstGeom prst="straightConnector1">
            <a:avLst/>
          </a:prstGeom>
          <a:noFill/>
          <a:ln w="9525" cap="flat" cmpd="sng">
            <a:solidFill>
              <a:schemeClr val="dk1"/>
            </a:solidFill>
            <a:prstDash val="solid"/>
            <a:round/>
            <a:headEnd type="none" w="med" len="med"/>
            <a:tailEnd type="none" w="med" len="med"/>
          </a:ln>
        </p:spPr>
      </p:cxnSp>
      <p:cxnSp>
        <p:nvCxnSpPr>
          <p:cNvPr id="549" name="Google Shape;549;p49"/>
          <p:cNvCxnSpPr>
            <a:stCxn id="545" idx="3"/>
            <a:endCxn id="546" idx="1"/>
          </p:cNvCxnSpPr>
          <p:nvPr/>
        </p:nvCxnSpPr>
        <p:spPr>
          <a:xfrm>
            <a:off x="5853550" y="2998750"/>
            <a:ext cx="1389000" cy="0"/>
          </a:xfrm>
          <a:prstGeom prst="straightConnector1">
            <a:avLst/>
          </a:prstGeom>
          <a:noFill/>
          <a:ln w="9525" cap="flat" cmpd="sng">
            <a:solidFill>
              <a:schemeClr val="dk1"/>
            </a:solidFill>
            <a:prstDash val="solid"/>
            <a:round/>
            <a:headEnd type="none" w="med" len="med"/>
            <a:tailEnd type="none" w="med" len="med"/>
          </a:ln>
        </p:spPr>
      </p:cxnSp>
      <p:sp>
        <p:nvSpPr>
          <p:cNvPr id="550" name="Google Shape;550;p49"/>
          <p:cNvSpPr/>
          <p:nvPr/>
        </p:nvSpPr>
        <p:spPr>
          <a:xfrm>
            <a:off x="3273575" y="159807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7225725" y="159807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p:nvPr/>
        </p:nvSpPr>
        <p:spPr>
          <a:xfrm>
            <a:off x="1297500" y="377872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9"/>
          <p:cNvSpPr/>
          <p:nvPr/>
        </p:nvSpPr>
        <p:spPr>
          <a:xfrm>
            <a:off x="5249638" y="377872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4" name="Google Shape;554;p49"/>
          <p:cNvCxnSpPr>
            <a:stCxn id="543" idx="0"/>
            <a:endCxn id="536" idx="2"/>
          </p:cNvCxnSpPr>
          <p:nvPr/>
        </p:nvCxnSpPr>
        <p:spPr>
          <a:xfrm rot="10800000">
            <a:off x="1607850" y="2424250"/>
            <a:ext cx="0" cy="345000"/>
          </a:xfrm>
          <a:prstGeom prst="straightConnector1">
            <a:avLst/>
          </a:prstGeom>
          <a:noFill/>
          <a:ln w="9525" cap="flat" cmpd="sng">
            <a:solidFill>
              <a:schemeClr val="dk1"/>
            </a:solidFill>
            <a:prstDash val="solid"/>
            <a:round/>
            <a:headEnd type="none" w="med" len="med"/>
            <a:tailEnd type="none" w="med" len="med"/>
          </a:ln>
        </p:spPr>
      </p:cxnSp>
      <p:cxnSp>
        <p:nvCxnSpPr>
          <p:cNvPr id="555" name="Google Shape;555;p49"/>
          <p:cNvCxnSpPr>
            <a:stCxn id="544" idx="2"/>
            <a:endCxn id="537" idx="0"/>
          </p:cNvCxnSpPr>
          <p:nvPr/>
        </p:nvCxnSpPr>
        <p:spPr>
          <a:xfrm>
            <a:off x="3583925" y="3228250"/>
            <a:ext cx="0" cy="344100"/>
          </a:xfrm>
          <a:prstGeom prst="straightConnector1">
            <a:avLst/>
          </a:prstGeom>
          <a:noFill/>
          <a:ln w="9525" cap="flat" cmpd="sng">
            <a:solidFill>
              <a:schemeClr val="dk1"/>
            </a:solidFill>
            <a:prstDash val="solid"/>
            <a:round/>
            <a:headEnd type="none" w="med" len="med"/>
            <a:tailEnd type="none" w="med" len="med"/>
          </a:ln>
        </p:spPr>
      </p:cxnSp>
      <p:cxnSp>
        <p:nvCxnSpPr>
          <p:cNvPr id="556" name="Google Shape;556;p49"/>
          <p:cNvCxnSpPr>
            <a:stCxn id="545" idx="0"/>
            <a:endCxn id="540" idx="2"/>
          </p:cNvCxnSpPr>
          <p:nvPr/>
        </p:nvCxnSpPr>
        <p:spPr>
          <a:xfrm rot="10800000">
            <a:off x="5560000" y="2424250"/>
            <a:ext cx="0" cy="345000"/>
          </a:xfrm>
          <a:prstGeom prst="straightConnector1">
            <a:avLst/>
          </a:prstGeom>
          <a:noFill/>
          <a:ln w="9525" cap="flat" cmpd="sng">
            <a:solidFill>
              <a:schemeClr val="dk1"/>
            </a:solidFill>
            <a:prstDash val="solid"/>
            <a:round/>
            <a:headEnd type="none" w="med" len="med"/>
            <a:tailEnd type="none" w="med" len="med"/>
          </a:ln>
        </p:spPr>
      </p:cxnSp>
      <p:cxnSp>
        <p:nvCxnSpPr>
          <p:cNvPr id="557" name="Google Shape;557;p49"/>
          <p:cNvCxnSpPr>
            <a:stCxn id="546" idx="2"/>
            <a:endCxn id="541" idx="0"/>
          </p:cNvCxnSpPr>
          <p:nvPr/>
        </p:nvCxnSpPr>
        <p:spPr>
          <a:xfrm>
            <a:off x="7536075" y="3228250"/>
            <a:ext cx="0" cy="344100"/>
          </a:xfrm>
          <a:prstGeom prst="straightConnector1">
            <a:avLst/>
          </a:prstGeom>
          <a:noFill/>
          <a:ln w="9525" cap="flat" cmpd="sng">
            <a:solidFill>
              <a:schemeClr val="dk1"/>
            </a:solidFill>
            <a:prstDash val="solid"/>
            <a:round/>
            <a:headEnd type="none" w="med" len="med"/>
            <a:tailEnd type="none" w="med" len="med"/>
          </a:ln>
        </p:spPr>
      </p:cxnSp>
      <p:grpSp>
        <p:nvGrpSpPr>
          <p:cNvPr id="558" name="Google Shape;558;p49"/>
          <p:cNvGrpSpPr/>
          <p:nvPr/>
        </p:nvGrpSpPr>
        <p:grpSpPr>
          <a:xfrm>
            <a:off x="5376362" y="3905450"/>
            <a:ext cx="367261" cy="367261"/>
            <a:chOff x="-63250675" y="4110200"/>
            <a:chExt cx="317425" cy="317425"/>
          </a:xfrm>
        </p:grpSpPr>
        <p:sp>
          <p:nvSpPr>
            <p:cNvPr id="559" name="Google Shape;559;p4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 name="Google Shape;568;p49"/>
          <p:cNvGrpSpPr/>
          <p:nvPr/>
        </p:nvGrpSpPr>
        <p:grpSpPr>
          <a:xfrm>
            <a:off x="1424664" y="3906477"/>
            <a:ext cx="366364" cy="365207"/>
            <a:chOff x="-60987850" y="4100950"/>
            <a:chExt cx="316650" cy="315650"/>
          </a:xfrm>
        </p:grpSpPr>
        <p:sp>
          <p:nvSpPr>
            <p:cNvPr id="569" name="Google Shape;569;p4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49"/>
          <p:cNvGrpSpPr/>
          <p:nvPr/>
        </p:nvGrpSpPr>
        <p:grpSpPr>
          <a:xfrm>
            <a:off x="7352908" y="1724786"/>
            <a:ext cx="368157" cy="367290"/>
            <a:chOff x="-62154300" y="3743950"/>
            <a:chExt cx="318200" cy="317450"/>
          </a:xfrm>
        </p:grpSpPr>
        <p:sp>
          <p:nvSpPr>
            <p:cNvPr id="575" name="Google Shape;575;p4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49"/>
          <p:cNvGrpSpPr/>
          <p:nvPr/>
        </p:nvGrpSpPr>
        <p:grpSpPr>
          <a:xfrm>
            <a:off x="3400743" y="1724786"/>
            <a:ext cx="366364" cy="367290"/>
            <a:chOff x="-61783350" y="3743950"/>
            <a:chExt cx="316650" cy="317450"/>
          </a:xfrm>
        </p:grpSpPr>
        <p:sp>
          <p:nvSpPr>
            <p:cNvPr id="578" name="Google Shape;578;p4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 Statement</a:t>
            </a:r>
            <a:endParaRPr/>
          </a:p>
        </p:txBody>
      </p:sp>
      <p:sp>
        <p:nvSpPr>
          <p:cNvPr id="325" name="Google Shape;325;p32"/>
          <p:cNvSpPr txBox="1">
            <a:spLocks noGrp="1"/>
          </p:cNvSpPr>
          <p:nvPr>
            <p:ph type="body" idx="1"/>
          </p:nvPr>
        </p:nvSpPr>
        <p:spPr>
          <a:xfrm>
            <a:off x="720000" y="1490925"/>
            <a:ext cx="7704000" cy="311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today's digital age, businesses and organizations have access to an enormous amount of text data in the form of social media posts, customer feedback, reviews, and other online content. However, understanding the emotions and sentiments expressed in this text data is a major challenge. Manual analysis of such large volumes of text is time-consuming, error-prone, and not scalable. Therefore, there is a need for automated tools and techniques that can accurately and efficiently analyze the emotional tone and attitude expressed in text data.</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50"/>
          <p:cNvSpPr txBox="1">
            <a:spLocks noGrp="1"/>
          </p:cNvSpPr>
          <p:nvPr>
            <p:ph type="ctrTitle"/>
          </p:nvPr>
        </p:nvSpPr>
        <p:spPr>
          <a:xfrm>
            <a:off x="400425" y="1405775"/>
            <a:ext cx="8649900" cy="185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"Emotion is the force of life, the power of thought, the storm of will, the breath of emotion, the war of love; it is the vitality of action, the joy of existence, the source of wonder, the fountain of laughter, the music of the soul."</a:t>
            </a:r>
            <a:endParaRPr sz="2500"/>
          </a:p>
        </p:txBody>
      </p:sp>
      <p:sp>
        <p:nvSpPr>
          <p:cNvPr id="585" name="Google Shape;585;p50"/>
          <p:cNvSpPr txBox="1">
            <a:spLocks noGrp="1"/>
          </p:cNvSpPr>
          <p:nvPr>
            <p:ph type="subTitle" idx="1"/>
          </p:nvPr>
        </p:nvSpPr>
        <p:spPr>
          <a:xfrm>
            <a:off x="2140950" y="3261875"/>
            <a:ext cx="48621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FEELING WORDS</a:t>
            </a:r>
            <a:endParaRPr/>
          </a:p>
        </p:txBody>
      </p:sp>
      <p:sp>
        <p:nvSpPr>
          <p:cNvPr id="586" name="Google Shape;586;p50"/>
          <p:cNvSpPr/>
          <p:nvPr/>
        </p:nvSpPr>
        <p:spPr>
          <a:xfrm>
            <a:off x="167667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0"/>
          <p:cNvSpPr/>
          <p:nvPr/>
        </p:nvSpPr>
        <p:spPr>
          <a:xfrm>
            <a:off x="726542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51"/>
          <p:cNvSpPr txBox="1">
            <a:spLocks noGrp="1"/>
          </p:cNvSpPr>
          <p:nvPr>
            <p:ph type="ctrTitle"/>
          </p:nvPr>
        </p:nvSpPr>
        <p:spPr>
          <a:xfrm>
            <a:off x="400425" y="1405775"/>
            <a:ext cx="8649900" cy="185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500"/>
              <a:t>CONTRIBUTOR</a:t>
            </a:r>
            <a:endParaRPr sz="2500"/>
          </a:p>
        </p:txBody>
      </p:sp>
      <p:sp>
        <p:nvSpPr>
          <p:cNvPr id="593" name="Google Shape;593;p51"/>
          <p:cNvSpPr txBox="1">
            <a:spLocks noGrp="1"/>
          </p:cNvSpPr>
          <p:nvPr>
            <p:ph type="subTitle" idx="1"/>
          </p:nvPr>
        </p:nvSpPr>
        <p:spPr>
          <a:xfrm>
            <a:off x="2294325" y="1967700"/>
            <a:ext cx="48621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KRISHNA PRADEEP REDDY S</a:t>
            </a:r>
            <a:endParaRPr b="1"/>
          </a:p>
        </p:txBody>
      </p:sp>
      <p:sp>
        <p:nvSpPr>
          <p:cNvPr id="594" name="Google Shape;594;p51"/>
          <p:cNvSpPr/>
          <p:nvPr/>
        </p:nvSpPr>
        <p:spPr>
          <a:xfrm>
            <a:off x="167667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1"/>
          <p:cNvSpPr/>
          <p:nvPr/>
        </p:nvSpPr>
        <p:spPr>
          <a:xfrm>
            <a:off x="726542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1"/>
          <p:cNvSpPr txBox="1"/>
          <p:nvPr/>
        </p:nvSpPr>
        <p:spPr>
          <a:xfrm>
            <a:off x="2294325" y="2443500"/>
            <a:ext cx="48621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dk1"/>
                </a:solidFill>
                <a:latin typeface="Nanum Gothic"/>
                <a:ea typeface="Nanum Gothic"/>
                <a:cs typeface="Nanum Gothic"/>
                <a:sym typeface="Nanum Gothic"/>
              </a:rPr>
              <a:t>RA2011047010018</a:t>
            </a:r>
            <a:endParaRPr b="1">
              <a:solidFill>
                <a:schemeClr val="dk1"/>
              </a:solidFill>
              <a:latin typeface="Nanum Gothic"/>
              <a:ea typeface="Nanum Gothic"/>
              <a:cs typeface="Nanum Gothic"/>
              <a:sym typeface="Nanum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52"/>
          <p:cNvSpPr txBox="1">
            <a:spLocks noGrp="1"/>
          </p:cNvSpPr>
          <p:nvPr>
            <p:ph type="ctrTitle"/>
          </p:nvPr>
        </p:nvSpPr>
        <p:spPr>
          <a:xfrm>
            <a:off x="2092350" y="1405800"/>
            <a:ext cx="4959300" cy="1856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THANKYOU</a:t>
            </a:r>
            <a:endParaRPr/>
          </a:p>
        </p:txBody>
      </p:sp>
      <p:sp>
        <p:nvSpPr>
          <p:cNvPr id="602" name="Google Shape;602;p52"/>
          <p:cNvSpPr/>
          <p:nvPr/>
        </p:nvSpPr>
        <p:spPr>
          <a:xfrm>
            <a:off x="167667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2"/>
          <p:cNvSpPr/>
          <p:nvPr/>
        </p:nvSpPr>
        <p:spPr>
          <a:xfrm>
            <a:off x="7265425" y="339367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3"/>
          <p:cNvSpPr txBox="1">
            <a:spLocks noGrp="1"/>
          </p:cNvSpPr>
          <p:nvPr>
            <p:ph type="title"/>
          </p:nvPr>
        </p:nvSpPr>
        <p:spPr>
          <a:xfrm>
            <a:off x="720000" y="774275"/>
            <a:ext cx="3773700" cy="13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Abstract</a:t>
            </a:r>
            <a:endParaRPr/>
          </a:p>
        </p:txBody>
      </p:sp>
      <p:sp>
        <p:nvSpPr>
          <p:cNvPr id="331" name="Google Shape;331;p33"/>
          <p:cNvSpPr txBox="1">
            <a:spLocks noGrp="1"/>
          </p:cNvSpPr>
          <p:nvPr>
            <p:ph type="body" idx="1"/>
          </p:nvPr>
        </p:nvSpPr>
        <p:spPr>
          <a:xfrm>
            <a:off x="720000" y="1635675"/>
            <a:ext cx="4912500" cy="229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rgbClr val="273D40"/>
              </a:buClr>
              <a:buSzPts val="600"/>
              <a:buFont typeface="Arial"/>
              <a:buNone/>
            </a:pPr>
            <a:r>
              <a:rPr lang="en"/>
              <a:t>In this project, we propose to develop an emotion detection system using machine learning algorithms and natural language processing techniques. Our system will leverage existing datasets of sentiment-bearing words and phrases, as well as develop its own models through supervised learning on annotated data. The goal of our system is to accurately identify the emotional tone of a piece of text, whether it is positive, negative, or neutral, and provide valuable insights into people's opinions and attitudes towards a particular topic or product.</a:t>
            </a:r>
            <a:endParaRPr/>
          </a:p>
        </p:txBody>
      </p:sp>
      <p:grpSp>
        <p:nvGrpSpPr>
          <p:cNvPr id="332" name="Google Shape;332;p33"/>
          <p:cNvGrpSpPr/>
          <p:nvPr/>
        </p:nvGrpSpPr>
        <p:grpSpPr>
          <a:xfrm>
            <a:off x="6048513" y="-308300"/>
            <a:ext cx="2366925" cy="3849925"/>
            <a:chOff x="5340588" y="-363600"/>
            <a:chExt cx="2366925" cy="3849925"/>
          </a:xfrm>
        </p:grpSpPr>
        <p:sp>
          <p:nvSpPr>
            <p:cNvPr id="333" name="Google Shape;333;p33"/>
            <p:cNvSpPr/>
            <p:nvPr/>
          </p:nvSpPr>
          <p:spPr>
            <a:xfrm>
              <a:off x="5740713" y="-363600"/>
              <a:ext cx="1966800" cy="2069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5340588" y="2078125"/>
              <a:ext cx="1338300" cy="1408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34"/>
          <p:cNvSpPr txBox="1">
            <a:spLocks noGrp="1"/>
          </p:cNvSpPr>
          <p:nvPr>
            <p:ph type="title"/>
          </p:nvPr>
        </p:nvSpPr>
        <p:spPr>
          <a:xfrm>
            <a:off x="2088300" y="895875"/>
            <a:ext cx="49674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340" name="Google Shape;340;p34"/>
          <p:cNvSpPr txBox="1">
            <a:spLocks noGrp="1"/>
          </p:cNvSpPr>
          <p:nvPr>
            <p:ph type="subTitle" idx="1"/>
          </p:nvPr>
        </p:nvSpPr>
        <p:spPr>
          <a:xfrm>
            <a:off x="2088300" y="1737675"/>
            <a:ext cx="4967400" cy="10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Sentiment analysis in text, also known as opinion mining, is a natural language processing technique that involves the use of machine learning algorithms and statistical models to identify and extract subjective information from text. The goal of sentiment analysis is to determine the emotional tone or attitude expressed in a piece of text, whether it is positive, negative, or neutral.</a:t>
            </a:r>
            <a:endParaRPr/>
          </a:p>
        </p:txBody>
      </p:sp>
      <p:grpSp>
        <p:nvGrpSpPr>
          <p:cNvPr id="341" name="Google Shape;341;p34"/>
          <p:cNvGrpSpPr/>
          <p:nvPr/>
        </p:nvGrpSpPr>
        <p:grpSpPr>
          <a:xfrm>
            <a:off x="1676675" y="3914100"/>
            <a:ext cx="5790650" cy="1032900"/>
            <a:chOff x="1676675" y="3571200"/>
            <a:chExt cx="5790650" cy="1032900"/>
          </a:xfrm>
        </p:grpSpPr>
        <p:sp>
          <p:nvSpPr>
            <p:cNvPr id="342" name="Google Shape;342;p34"/>
            <p:cNvSpPr/>
            <p:nvPr/>
          </p:nvSpPr>
          <p:spPr>
            <a:xfrm>
              <a:off x="1676675"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4"/>
            <p:cNvSpPr/>
            <p:nvPr/>
          </p:nvSpPr>
          <p:spPr>
            <a:xfrm>
              <a:off x="4081050"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4"/>
            <p:cNvSpPr/>
            <p:nvPr/>
          </p:nvSpPr>
          <p:spPr>
            <a:xfrm>
              <a:off x="6485425"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45" name="Google Shape;345;p34"/>
          <p:cNvCxnSpPr/>
          <p:nvPr/>
        </p:nvCxnSpPr>
        <p:spPr>
          <a:xfrm>
            <a:off x="2154675" y="4430550"/>
            <a:ext cx="4967400" cy="0"/>
          </a:xfrm>
          <a:prstGeom prst="straightConnector1">
            <a:avLst/>
          </a:prstGeom>
          <a:noFill/>
          <a:ln w="9525" cap="flat" cmpd="sng">
            <a:solidFill>
              <a:schemeClr val="dk1"/>
            </a:solidFill>
            <a:prstDash val="solid"/>
            <a:round/>
            <a:headEnd type="none" w="med" len="med"/>
            <a:tailEnd type="none" w="med" len="med"/>
          </a:ln>
        </p:spPr>
      </p:cxnSp>
      <p:grpSp>
        <p:nvGrpSpPr>
          <p:cNvPr id="346" name="Google Shape;346;p34"/>
          <p:cNvGrpSpPr/>
          <p:nvPr/>
        </p:nvGrpSpPr>
        <p:grpSpPr>
          <a:xfrm>
            <a:off x="1676675" y="2186925"/>
            <a:ext cx="5790650" cy="212400"/>
            <a:chOff x="1676675" y="2186925"/>
            <a:chExt cx="5790650" cy="212400"/>
          </a:xfrm>
        </p:grpSpPr>
        <p:sp>
          <p:nvSpPr>
            <p:cNvPr id="347" name="Google Shape;347;p34"/>
            <p:cNvSpPr/>
            <p:nvPr/>
          </p:nvSpPr>
          <p:spPr>
            <a:xfrm>
              <a:off x="1676675" y="218692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4"/>
            <p:cNvSpPr/>
            <p:nvPr/>
          </p:nvSpPr>
          <p:spPr>
            <a:xfrm>
              <a:off x="7265425" y="218692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5"/>
          <p:cNvSpPr txBox="1">
            <a:spLocks noGrp="1"/>
          </p:cNvSpPr>
          <p:nvPr>
            <p:ph type="title"/>
          </p:nvPr>
        </p:nvSpPr>
        <p:spPr>
          <a:xfrm>
            <a:off x="1843775" y="1149400"/>
            <a:ext cx="5301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900"/>
              <a:t>Cognition in “Feeling Words”</a:t>
            </a:r>
            <a:endParaRPr sz="2900"/>
          </a:p>
        </p:txBody>
      </p:sp>
      <p:sp>
        <p:nvSpPr>
          <p:cNvPr id="354" name="Google Shape;354;p35"/>
          <p:cNvSpPr txBox="1">
            <a:spLocks noGrp="1"/>
          </p:cNvSpPr>
          <p:nvPr>
            <p:ph type="subTitle" idx="1"/>
          </p:nvPr>
        </p:nvSpPr>
        <p:spPr>
          <a:xfrm>
            <a:off x="1318500" y="1737675"/>
            <a:ext cx="6471000" cy="103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Cognition plays a critical role in text analysis, which involves the use of computational techniques to analyze and understand human language. Cognition refers to the mental processes involved in understanding and interpreting language, including perception, attention, memory, and reasoning. In text analysis, cognition is used to extract meaningful information from text data, including emotions, sentiments, opinions, and other semantic structures.</a:t>
            </a:r>
            <a:endParaRPr/>
          </a:p>
        </p:txBody>
      </p:sp>
      <p:grpSp>
        <p:nvGrpSpPr>
          <p:cNvPr id="355" name="Google Shape;355;p35"/>
          <p:cNvGrpSpPr/>
          <p:nvPr/>
        </p:nvGrpSpPr>
        <p:grpSpPr>
          <a:xfrm>
            <a:off x="1676675" y="3914100"/>
            <a:ext cx="5790650" cy="1032900"/>
            <a:chOff x="1676675" y="3571200"/>
            <a:chExt cx="5790650" cy="1032900"/>
          </a:xfrm>
        </p:grpSpPr>
        <p:sp>
          <p:nvSpPr>
            <p:cNvPr id="356" name="Google Shape;356;p35"/>
            <p:cNvSpPr/>
            <p:nvPr/>
          </p:nvSpPr>
          <p:spPr>
            <a:xfrm>
              <a:off x="1676675"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4081050"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6485425" y="3571200"/>
              <a:ext cx="981900" cy="10329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9" name="Google Shape;359;p35"/>
          <p:cNvCxnSpPr/>
          <p:nvPr/>
        </p:nvCxnSpPr>
        <p:spPr>
          <a:xfrm>
            <a:off x="2154675" y="4430550"/>
            <a:ext cx="4967400" cy="0"/>
          </a:xfrm>
          <a:prstGeom prst="straightConnector1">
            <a:avLst/>
          </a:prstGeom>
          <a:noFill/>
          <a:ln w="9525" cap="flat" cmpd="sng">
            <a:solidFill>
              <a:schemeClr val="dk1"/>
            </a:solidFill>
            <a:prstDash val="solid"/>
            <a:round/>
            <a:headEnd type="none" w="med" len="med"/>
            <a:tailEnd type="none" w="med" len="med"/>
          </a:ln>
        </p:spPr>
      </p:cxnSp>
      <p:grpSp>
        <p:nvGrpSpPr>
          <p:cNvPr id="360" name="Google Shape;360;p35"/>
          <p:cNvGrpSpPr/>
          <p:nvPr/>
        </p:nvGrpSpPr>
        <p:grpSpPr>
          <a:xfrm>
            <a:off x="1599250" y="815325"/>
            <a:ext cx="5790650" cy="212400"/>
            <a:chOff x="1676675" y="2186925"/>
            <a:chExt cx="5790650" cy="212400"/>
          </a:xfrm>
        </p:grpSpPr>
        <p:sp>
          <p:nvSpPr>
            <p:cNvPr id="361" name="Google Shape;361;p35"/>
            <p:cNvSpPr/>
            <p:nvPr/>
          </p:nvSpPr>
          <p:spPr>
            <a:xfrm>
              <a:off x="1676675" y="218692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a:off x="7265425" y="2186925"/>
              <a:ext cx="201900" cy="212400"/>
            </a:xfrm>
            <a:prstGeom prst="star10">
              <a:avLst>
                <a:gd name="adj" fmla="val 29845"/>
                <a:gd name="hf" fmla="val 10514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6"/>
          <p:cNvSpPr txBox="1">
            <a:spLocks noGrp="1"/>
          </p:cNvSpPr>
          <p:nvPr>
            <p:ph type="title"/>
          </p:nvPr>
        </p:nvSpPr>
        <p:spPr>
          <a:xfrm>
            <a:off x="720000" y="774275"/>
            <a:ext cx="6405600" cy="13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a:t>Cognition Application in the project</a:t>
            </a:r>
            <a:endParaRPr sz="2700"/>
          </a:p>
        </p:txBody>
      </p:sp>
      <p:sp>
        <p:nvSpPr>
          <p:cNvPr id="368" name="Google Shape;368;p36"/>
          <p:cNvSpPr txBox="1">
            <a:spLocks noGrp="1"/>
          </p:cNvSpPr>
          <p:nvPr>
            <p:ph type="body" idx="1"/>
          </p:nvPr>
        </p:nvSpPr>
        <p:spPr>
          <a:xfrm>
            <a:off x="720000" y="1635675"/>
            <a:ext cx="4912500" cy="229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rgbClr val="273D40"/>
              </a:buClr>
              <a:buSzPts val="600"/>
              <a:buFont typeface="Arial"/>
              <a:buNone/>
            </a:pPr>
            <a:r>
              <a:rPr lang="en"/>
              <a:t>Overall, cognition plays a critical role in sentiment analysis in text by enabling accurate and efficient analysis of the emotional tone and attitude expressed in text data. By leveraging cognitive techniques such as NLP and machine learning, sentiment analysis can provide businesses and organizations with valuable insights into people's emotions and attitudes towards a particular topic or product</a:t>
            </a:r>
            <a:endParaRPr/>
          </a:p>
        </p:txBody>
      </p:sp>
      <p:grpSp>
        <p:nvGrpSpPr>
          <p:cNvPr id="369" name="Google Shape;369;p36"/>
          <p:cNvGrpSpPr/>
          <p:nvPr/>
        </p:nvGrpSpPr>
        <p:grpSpPr>
          <a:xfrm>
            <a:off x="6048513" y="-308300"/>
            <a:ext cx="2366925" cy="3849925"/>
            <a:chOff x="5340588" y="-363600"/>
            <a:chExt cx="2366925" cy="3849925"/>
          </a:xfrm>
        </p:grpSpPr>
        <p:sp>
          <p:nvSpPr>
            <p:cNvPr id="370" name="Google Shape;370;p36"/>
            <p:cNvSpPr/>
            <p:nvPr/>
          </p:nvSpPr>
          <p:spPr>
            <a:xfrm>
              <a:off x="5740713" y="-363600"/>
              <a:ext cx="1966800" cy="20697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6"/>
            <p:cNvSpPr/>
            <p:nvPr/>
          </p:nvSpPr>
          <p:spPr>
            <a:xfrm>
              <a:off x="5340588" y="2078125"/>
              <a:ext cx="1338300" cy="1408200"/>
            </a:xfrm>
            <a:prstGeom prst="star10">
              <a:avLst>
                <a:gd name="adj" fmla="val 29845"/>
                <a:gd name="hf" fmla="val 105146"/>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Workflow</a:t>
            </a:r>
            <a:endParaRPr/>
          </a:p>
        </p:txBody>
      </p:sp>
      <p:sp>
        <p:nvSpPr>
          <p:cNvPr id="377" name="Google Shape;377;p37"/>
          <p:cNvSpPr txBox="1"/>
          <p:nvPr/>
        </p:nvSpPr>
        <p:spPr>
          <a:xfrm>
            <a:off x="713100" y="1392550"/>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300">
                <a:solidFill>
                  <a:schemeClr val="lt1"/>
                </a:solidFill>
                <a:latin typeface="Playfair Display"/>
                <a:ea typeface="Playfair Display"/>
                <a:cs typeface="Playfair Display"/>
                <a:sym typeface="Playfair Display"/>
              </a:rPr>
              <a:t>Data Collection &amp; Preprocessing</a:t>
            </a:r>
            <a:endParaRPr sz="1300">
              <a:solidFill>
                <a:schemeClr val="lt1"/>
              </a:solidFill>
              <a:latin typeface="Playfair Display"/>
              <a:ea typeface="Playfair Display"/>
              <a:cs typeface="Playfair Display"/>
              <a:sym typeface="Playfair Display"/>
            </a:endParaRPr>
          </a:p>
        </p:txBody>
      </p:sp>
      <p:sp>
        <p:nvSpPr>
          <p:cNvPr id="378" name="Google Shape;378;p37"/>
          <p:cNvSpPr txBox="1"/>
          <p:nvPr/>
        </p:nvSpPr>
        <p:spPr>
          <a:xfrm>
            <a:off x="713100" y="1851525"/>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anum Gothic"/>
                <a:ea typeface="Nanum Gothic"/>
                <a:cs typeface="Nanum Gothic"/>
                <a:sym typeface="Nanum Gothic"/>
              </a:rPr>
              <a:t>Collect textual data and Images</a:t>
            </a:r>
            <a:endParaRPr>
              <a:solidFill>
                <a:schemeClr val="dk1"/>
              </a:solidFill>
              <a:latin typeface="Nanum Gothic"/>
              <a:ea typeface="Nanum Gothic"/>
              <a:cs typeface="Nanum Gothic"/>
              <a:sym typeface="Nanum Gothic"/>
            </a:endParaRPr>
          </a:p>
        </p:txBody>
      </p:sp>
      <p:sp>
        <p:nvSpPr>
          <p:cNvPr id="379" name="Google Shape;379;p37"/>
          <p:cNvSpPr txBox="1"/>
          <p:nvPr/>
        </p:nvSpPr>
        <p:spPr>
          <a:xfrm>
            <a:off x="2689171" y="3572425"/>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500">
                <a:solidFill>
                  <a:schemeClr val="lt1"/>
                </a:solidFill>
                <a:latin typeface="Playfair Display"/>
                <a:ea typeface="Playfair Display"/>
                <a:cs typeface="Playfair Display"/>
                <a:sym typeface="Playfair Display"/>
              </a:rPr>
              <a:t>Feature Extraction</a:t>
            </a:r>
            <a:endParaRPr sz="1500">
              <a:solidFill>
                <a:schemeClr val="lt1"/>
              </a:solidFill>
              <a:latin typeface="Playfair Display"/>
              <a:ea typeface="Playfair Display"/>
              <a:cs typeface="Playfair Display"/>
              <a:sym typeface="Playfair Display"/>
            </a:endParaRPr>
          </a:p>
        </p:txBody>
      </p:sp>
      <p:sp>
        <p:nvSpPr>
          <p:cNvPr id="380" name="Google Shape;380;p37"/>
          <p:cNvSpPr txBox="1"/>
          <p:nvPr/>
        </p:nvSpPr>
        <p:spPr>
          <a:xfrm>
            <a:off x="2689171" y="4031400"/>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Nanum Gothic"/>
                <a:ea typeface="Nanum Gothic"/>
                <a:cs typeface="Nanum Gothic"/>
                <a:sym typeface="Nanum Gothic"/>
              </a:rPr>
              <a:t>Bag-of-words, n-grams, word embedding</a:t>
            </a:r>
            <a:endParaRPr sz="1100">
              <a:solidFill>
                <a:schemeClr val="dk1"/>
              </a:solidFill>
              <a:latin typeface="Nanum Gothic"/>
              <a:ea typeface="Nanum Gothic"/>
              <a:cs typeface="Nanum Gothic"/>
              <a:sym typeface="Nanum Gothic"/>
            </a:endParaRPr>
          </a:p>
        </p:txBody>
      </p:sp>
      <p:sp>
        <p:nvSpPr>
          <p:cNvPr id="381" name="Google Shape;381;p37"/>
          <p:cNvSpPr txBox="1"/>
          <p:nvPr/>
        </p:nvSpPr>
        <p:spPr>
          <a:xfrm>
            <a:off x="4665241" y="1392550"/>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lt1"/>
                </a:solidFill>
                <a:latin typeface="Playfair Display"/>
                <a:ea typeface="Playfair Display"/>
                <a:cs typeface="Playfair Display"/>
                <a:sym typeface="Playfair Display"/>
              </a:rPr>
              <a:t>Sentiment Analysis</a:t>
            </a:r>
            <a:endParaRPr>
              <a:solidFill>
                <a:schemeClr val="lt1"/>
              </a:solidFill>
              <a:latin typeface="Playfair Display"/>
              <a:ea typeface="Playfair Display"/>
              <a:cs typeface="Playfair Display"/>
              <a:sym typeface="Playfair Display"/>
            </a:endParaRPr>
          </a:p>
        </p:txBody>
      </p:sp>
      <p:sp>
        <p:nvSpPr>
          <p:cNvPr id="382" name="Google Shape;382;p37"/>
          <p:cNvSpPr txBox="1"/>
          <p:nvPr/>
        </p:nvSpPr>
        <p:spPr>
          <a:xfrm>
            <a:off x="4665241" y="1851525"/>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Nanum Gothic"/>
                <a:ea typeface="Nanum Gothic"/>
                <a:cs typeface="Nanum Gothic"/>
                <a:sym typeface="Nanum Gothic"/>
              </a:rPr>
              <a:t>Using flair &amp; VADER extraction of emotion in text and also in face</a:t>
            </a:r>
            <a:endParaRPr sz="1000">
              <a:solidFill>
                <a:schemeClr val="dk1"/>
              </a:solidFill>
              <a:latin typeface="Nanum Gothic"/>
              <a:ea typeface="Nanum Gothic"/>
              <a:cs typeface="Nanum Gothic"/>
              <a:sym typeface="Nanum Gothic"/>
            </a:endParaRPr>
          </a:p>
        </p:txBody>
      </p:sp>
      <p:sp>
        <p:nvSpPr>
          <p:cNvPr id="383" name="Google Shape;383;p37"/>
          <p:cNvSpPr txBox="1"/>
          <p:nvPr/>
        </p:nvSpPr>
        <p:spPr>
          <a:xfrm>
            <a:off x="6641312" y="3572425"/>
            <a:ext cx="1789500" cy="459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chemeClr val="lt1"/>
                </a:solidFill>
                <a:latin typeface="Playfair Display"/>
                <a:ea typeface="Playfair Display"/>
                <a:cs typeface="Playfair Display"/>
                <a:sym typeface="Playfair Display"/>
              </a:rPr>
              <a:t>Evaluation &amp; Visualisation</a:t>
            </a:r>
            <a:endParaRPr sz="1200">
              <a:solidFill>
                <a:schemeClr val="lt1"/>
              </a:solidFill>
              <a:latin typeface="Playfair Display"/>
              <a:ea typeface="Playfair Display"/>
              <a:cs typeface="Playfair Display"/>
              <a:sym typeface="Playfair Display"/>
            </a:endParaRPr>
          </a:p>
        </p:txBody>
      </p:sp>
      <p:sp>
        <p:nvSpPr>
          <p:cNvPr id="384" name="Google Shape;384;p37"/>
          <p:cNvSpPr txBox="1"/>
          <p:nvPr/>
        </p:nvSpPr>
        <p:spPr>
          <a:xfrm>
            <a:off x="6641312" y="4031400"/>
            <a:ext cx="1789500" cy="572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Nanum Gothic"/>
                <a:ea typeface="Nanum Gothic"/>
                <a:cs typeface="Nanum Gothic"/>
                <a:sym typeface="Nanum Gothic"/>
              </a:rPr>
              <a:t>Visualize the results</a:t>
            </a:r>
            <a:endParaRPr>
              <a:solidFill>
                <a:schemeClr val="dk1"/>
              </a:solidFill>
              <a:latin typeface="Nanum Gothic"/>
              <a:ea typeface="Nanum Gothic"/>
              <a:cs typeface="Nanum Gothic"/>
              <a:sym typeface="Nanum Gothic"/>
            </a:endParaRPr>
          </a:p>
        </p:txBody>
      </p:sp>
      <p:sp>
        <p:nvSpPr>
          <p:cNvPr id="385" name="Google Shape;385;p37"/>
          <p:cNvSpPr txBox="1"/>
          <p:nvPr/>
        </p:nvSpPr>
        <p:spPr>
          <a:xfrm>
            <a:off x="1314300"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1</a:t>
            </a:r>
            <a:endParaRPr sz="3000">
              <a:solidFill>
                <a:schemeClr val="dk1"/>
              </a:solidFill>
              <a:latin typeface="Playfair Display"/>
              <a:ea typeface="Playfair Display"/>
              <a:cs typeface="Playfair Display"/>
              <a:sym typeface="Playfair Display"/>
            </a:endParaRPr>
          </a:p>
        </p:txBody>
      </p:sp>
      <p:sp>
        <p:nvSpPr>
          <p:cNvPr id="386" name="Google Shape;386;p37"/>
          <p:cNvSpPr txBox="1"/>
          <p:nvPr/>
        </p:nvSpPr>
        <p:spPr>
          <a:xfrm>
            <a:off x="3290375"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2</a:t>
            </a:r>
            <a:endParaRPr sz="3000">
              <a:solidFill>
                <a:schemeClr val="dk1"/>
              </a:solidFill>
              <a:latin typeface="Playfair Display"/>
              <a:ea typeface="Playfair Display"/>
              <a:cs typeface="Playfair Display"/>
              <a:sym typeface="Playfair Display"/>
            </a:endParaRPr>
          </a:p>
        </p:txBody>
      </p:sp>
      <p:sp>
        <p:nvSpPr>
          <p:cNvPr id="387" name="Google Shape;387;p37"/>
          <p:cNvSpPr txBox="1"/>
          <p:nvPr/>
        </p:nvSpPr>
        <p:spPr>
          <a:xfrm>
            <a:off x="5266450"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3</a:t>
            </a:r>
            <a:endParaRPr sz="3000">
              <a:solidFill>
                <a:schemeClr val="dk1"/>
              </a:solidFill>
              <a:latin typeface="Playfair Display"/>
              <a:ea typeface="Playfair Display"/>
              <a:cs typeface="Playfair Display"/>
              <a:sym typeface="Playfair Display"/>
            </a:endParaRPr>
          </a:p>
        </p:txBody>
      </p:sp>
      <p:sp>
        <p:nvSpPr>
          <p:cNvPr id="388" name="Google Shape;388;p37"/>
          <p:cNvSpPr txBox="1"/>
          <p:nvPr/>
        </p:nvSpPr>
        <p:spPr>
          <a:xfrm>
            <a:off x="7242525" y="2769250"/>
            <a:ext cx="587100" cy="459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dk1"/>
                </a:solidFill>
                <a:latin typeface="Playfair Display"/>
                <a:ea typeface="Playfair Display"/>
                <a:cs typeface="Playfair Display"/>
                <a:sym typeface="Playfair Display"/>
              </a:rPr>
              <a:t>4</a:t>
            </a:r>
            <a:endParaRPr sz="3000">
              <a:solidFill>
                <a:schemeClr val="dk1"/>
              </a:solidFill>
              <a:latin typeface="Playfair Display"/>
              <a:ea typeface="Playfair Display"/>
              <a:cs typeface="Playfair Display"/>
              <a:sym typeface="Playfair Display"/>
            </a:endParaRPr>
          </a:p>
        </p:txBody>
      </p:sp>
      <p:cxnSp>
        <p:nvCxnSpPr>
          <p:cNvPr id="389" name="Google Shape;389;p37"/>
          <p:cNvCxnSpPr>
            <a:stCxn id="385" idx="3"/>
            <a:endCxn id="386" idx="1"/>
          </p:cNvCxnSpPr>
          <p:nvPr/>
        </p:nvCxnSpPr>
        <p:spPr>
          <a:xfrm>
            <a:off x="1901400" y="2998750"/>
            <a:ext cx="1389000" cy="0"/>
          </a:xfrm>
          <a:prstGeom prst="straightConnector1">
            <a:avLst/>
          </a:prstGeom>
          <a:noFill/>
          <a:ln w="9525" cap="flat" cmpd="sng">
            <a:solidFill>
              <a:schemeClr val="dk1"/>
            </a:solidFill>
            <a:prstDash val="solid"/>
            <a:round/>
            <a:headEnd type="none" w="med" len="med"/>
            <a:tailEnd type="none" w="med" len="med"/>
          </a:ln>
        </p:spPr>
      </p:cxnSp>
      <p:cxnSp>
        <p:nvCxnSpPr>
          <p:cNvPr id="390" name="Google Shape;390;p37"/>
          <p:cNvCxnSpPr>
            <a:stCxn id="386" idx="3"/>
            <a:endCxn id="387" idx="1"/>
          </p:cNvCxnSpPr>
          <p:nvPr/>
        </p:nvCxnSpPr>
        <p:spPr>
          <a:xfrm>
            <a:off x="3877475" y="2998750"/>
            <a:ext cx="1389000" cy="0"/>
          </a:xfrm>
          <a:prstGeom prst="straightConnector1">
            <a:avLst/>
          </a:prstGeom>
          <a:noFill/>
          <a:ln w="9525" cap="flat" cmpd="sng">
            <a:solidFill>
              <a:schemeClr val="dk1"/>
            </a:solidFill>
            <a:prstDash val="solid"/>
            <a:round/>
            <a:headEnd type="none" w="med" len="med"/>
            <a:tailEnd type="none" w="med" len="med"/>
          </a:ln>
        </p:spPr>
      </p:cxnSp>
      <p:cxnSp>
        <p:nvCxnSpPr>
          <p:cNvPr id="391" name="Google Shape;391;p37"/>
          <p:cNvCxnSpPr>
            <a:stCxn id="387" idx="3"/>
            <a:endCxn id="388" idx="1"/>
          </p:cNvCxnSpPr>
          <p:nvPr/>
        </p:nvCxnSpPr>
        <p:spPr>
          <a:xfrm>
            <a:off x="5853550" y="2998750"/>
            <a:ext cx="1389000" cy="0"/>
          </a:xfrm>
          <a:prstGeom prst="straightConnector1">
            <a:avLst/>
          </a:prstGeom>
          <a:noFill/>
          <a:ln w="9525" cap="flat" cmpd="sng">
            <a:solidFill>
              <a:schemeClr val="dk1"/>
            </a:solidFill>
            <a:prstDash val="solid"/>
            <a:round/>
            <a:headEnd type="none" w="med" len="med"/>
            <a:tailEnd type="none" w="med" len="med"/>
          </a:ln>
        </p:spPr>
      </p:cxnSp>
      <p:sp>
        <p:nvSpPr>
          <p:cNvPr id="392" name="Google Shape;392;p37"/>
          <p:cNvSpPr/>
          <p:nvPr/>
        </p:nvSpPr>
        <p:spPr>
          <a:xfrm>
            <a:off x="3273575" y="159807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7"/>
          <p:cNvSpPr/>
          <p:nvPr/>
        </p:nvSpPr>
        <p:spPr>
          <a:xfrm>
            <a:off x="7225725" y="159807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7"/>
          <p:cNvSpPr/>
          <p:nvPr/>
        </p:nvSpPr>
        <p:spPr>
          <a:xfrm>
            <a:off x="1297500" y="377872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7"/>
          <p:cNvSpPr/>
          <p:nvPr/>
        </p:nvSpPr>
        <p:spPr>
          <a:xfrm>
            <a:off x="5249638" y="3778725"/>
            <a:ext cx="620700" cy="620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6" name="Google Shape;396;p37"/>
          <p:cNvCxnSpPr>
            <a:stCxn id="385" idx="0"/>
            <a:endCxn id="378" idx="2"/>
          </p:cNvCxnSpPr>
          <p:nvPr/>
        </p:nvCxnSpPr>
        <p:spPr>
          <a:xfrm rot="10800000">
            <a:off x="1607850" y="2424250"/>
            <a:ext cx="0" cy="345000"/>
          </a:xfrm>
          <a:prstGeom prst="straightConnector1">
            <a:avLst/>
          </a:prstGeom>
          <a:noFill/>
          <a:ln w="9525" cap="flat" cmpd="sng">
            <a:solidFill>
              <a:schemeClr val="dk1"/>
            </a:solidFill>
            <a:prstDash val="solid"/>
            <a:round/>
            <a:headEnd type="none" w="med" len="med"/>
            <a:tailEnd type="none" w="med" len="med"/>
          </a:ln>
        </p:spPr>
      </p:cxnSp>
      <p:cxnSp>
        <p:nvCxnSpPr>
          <p:cNvPr id="397" name="Google Shape;397;p37"/>
          <p:cNvCxnSpPr>
            <a:stCxn id="386" idx="2"/>
            <a:endCxn id="379" idx="0"/>
          </p:cNvCxnSpPr>
          <p:nvPr/>
        </p:nvCxnSpPr>
        <p:spPr>
          <a:xfrm>
            <a:off x="3583925" y="3228250"/>
            <a:ext cx="0" cy="344100"/>
          </a:xfrm>
          <a:prstGeom prst="straightConnector1">
            <a:avLst/>
          </a:prstGeom>
          <a:noFill/>
          <a:ln w="9525" cap="flat" cmpd="sng">
            <a:solidFill>
              <a:schemeClr val="dk1"/>
            </a:solidFill>
            <a:prstDash val="solid"/>
            <a:round/>
            <a:headEnd type="none" w="med" len="med"/>
            <a:tailEnd type="none" w="med" len="med"/>
          </a:ln>
        </p:spPr>
      </p:cxnSp>
      <p:cxnSp>
        <p:nvCxnSpPr>
          <p:cNvPr id="398" name="Google Shape;398;p37"/>
          <p:cNvCxnSpPr>
            <a:stCxn id="387" idx="0"/>
            <a:endCxn id="382" idx="2"/>
          </p:cNvCxnSpPr>
          <p:nvPr/>
        </p:nvCxnSpPr>
        <p:spPr>
          <a:xfrm rot="10800000">
            <a:off x="5560000" y="2424250"/>
            <a:ext cx="0" cy="345000"/>
          </a:xfrm>
          <a:prstGeom prst="straightConnector1">
            <a:avLst/>
          </a:prstGeom>
          <a:noFill/>
          <a:ln w="9525" cap="flat" cmpd="sng">
            <a:solidFill>
              <a:schemeClr val="dk1"/>
            </a:solidFill>
            <a:prstDash val="solid"/>
            <a:round/>
            <a:headEnd type="none" w="med" len="med"/>
            <a:tailEnd type="none" w="med" len="med"/>
          </a:ln>
        </p:spPr>
      </p:cxnSp>
      <p:cxnSp>
        <p:nvCxnSpPr>
          <p:cNvPr id="399" name="Google Shape;399;p37"/>
          <p:cNvCxnSpPr>
            <a:stCxn id="388" idx="2"/>
            <a:endCxn id="383" idx="0"/>
          </p:cNvCxnSpPr>
          <p:nvPr/>
        </p:nvCxnSpPr>
        <p:spPr>
          <a:xfrm>
            <a:off x="7536075" y="3228250"/>
            <a:ext cx="0" cy="344100"/>
          </a:xfrm>
          <a:prstGeom prst="straightConnector1">
            <a:avLst/>
          </a:prstGeom>
          <a:noFill/>
          <a:ln w="9525" cap="flat" cmpd="sng">
            <a:solidFill>
              <a:schemeClr val="dk1"/>
            </a:solidFill>
            <a:prstDash val="solid"/>
            <a:round/>
            <a:headEnd type="none" w="med" len="med"/>
            <a:tailEnd type="none" w="med" len="med"/>
          </a:ln>
        </p:spPr>
      </p:cxnSp>
      <p:grpSp>
        <p:nvGrpSpPr>
          <p:cNvPr id="400" name="Google Shape;400;p37"/>
          <p:cNvGrpSpPr/>
          <p:nvPr/>
        </p:nvGrpSpPr>
        <p:grpSpPr>
          <a:xfrm>
            <a:off x="5376362" y="3905450"/>
            <a:ext cx="367261" cy="367261"/>
            <a:chOff x="-63250675" y="4110200"/>
            <a:chExt cx="317425" cy="317425"/>
          </a:xfrm>
        </p:grpSpPr>
        <p:sp>
          <p:nvSpPr>
            <p:cNvPr id="401" name="Google Shape;401;p37"/>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7"/>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7"/>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7"/>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7"/>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7"/>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7"/>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7"/>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7"/>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7"/>
          <p:cNvGrpSpPr/>
          <p:nvPr/>
        </p:nvGrpSpPr>
        <p:grpSpPr>
          <a:xfrm>
            <a:off x="1424664" y="3906477"/>
            <a:ext cx="366364" cy="365207"/>
            <a:chOff x="-60987850" y="4100950"/>
            <a:chExt cx="316650" cy="315650"/>
          </a:xfrm>
        </p:grpSpPr>
        <p:sp>
          <p:nvSpPr>
            <p:cNvPr id="411" name="Google Shape;411;p37"/>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7"/>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7"/>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7"/>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7"/>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 name="Google Shape;416;p37"/>
          <p:cNvGrpSpPr/>
          <p:nvPr/>
        </p:nvGrpSpPr>
        <p:grpSpPr>
          <a:xfrm>
            <a:off x="7352908" y="1724786"/>
            <a:ext cx="368157" cy="367290"/>
            <a:chOff x="-62154300" y="3743950"/>
            <a:chExt cx="318200" cy="317450"/>
          </a:xfrm>
        </p:grpSpPr>
        <p:sp>
          <p:nvSpPr>
            <p:cNvPr id="417" name="Google Shape;417;p3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7"/>
          <p:cNvGrpSpPr/>
          <p:nvPr/>
        </p:nvGrpSpPr>
        <p:grpSpPr>
          <a:xfrm>
            <a:off x="3400743" y="1724786"/>
            <a:ext cx="366364" cy="367290"/>
            <a:chOff x="-61783350" y="3743950"/>
            <a:chExt cx="316650" cy="317450"/>
          </a:xfrm>
        </p:grpSpPr>
        <p:sp>
          <p:nvSpPr>
            <p:cNvPr id="420" name="Google Shape;420;p37"/>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7"/>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Techstack</a:t>
            </a:r>
            <a:endParaRPr/>
          </a:p>
        </p:txBody>
      </p:sp>
      <p:sp>
        <p:nvSpPr>
          <p:cNvPr id="427" name="Google Shape;427;p38"/>
          <p:cNvSpPr txBox="1">
            <a:spLocks noGrp="1"/>
          </p:cNvSpPr>
          <p:nvPr>
            <p:ph type="subTitle" idx="6"/>
          </p:nvPr>
        </p:nvSpPr>
        <p:spPr>
          <a:xfrm>
            <a:off x="4655368" y="3316875"/>
            <a:ext cx="1800900" cy="8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Streamlit</a:t>
            </a:r>
            <a:endParaRPr/>
          </a:p>
        </p:txBody>
      </p:sp>
      <p:sp>
        <p:nvSpPr>
          <p:cNvPr id="428" name="Google Shape;428;p38"/>
          <p:cNvSpPr txBox="1">
            <a:spLocks noGrp="1"/>
          </p:cNvSpPr>
          <p:nvPr>
            <p:ph type="title" idx="2"/>
          </p:nvPr>
        </p:nvSpPr>
        <p:spPr>
          <a:xfrm>
            <a:off x="720062" y="2855775"/>
            <a:ext cx="1800900" cy="46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Prog. languages</a:t>
            </a:r>
            <a:endParaRPr sz="1800"/>
          </a:p>
        </p:txBody>
      </p:sp>
      <p:sp>
        <p:nvSpPr>
          <p:cNvPr id="429" name="Google Shape;429;p38"/>
          <p:cNvSpPr txBox="1">
            <a:spLocks noGrp="1"/>
          </p:cNvSpPr>
          <p:nvPr>
            <p:ph type="subTitle" idx="1"/>
          </p:nvPr>
        </p:nvSpPr>
        <p:spPr>
          <a:xfrm>
            <a:off x="720050" y="3316875"/>
            <a:ext cx="1800900" cy="8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Python</a:t>
            </a:r>
            <a:endParaRPr/>
          </a:p>
        </p:txBody>
      </p:sp>
      <p:sp>
        <p:nvSpPr>
          <p:cNvPr id="430" name="Google Shape;430;p38"/>
          <p:cNvSpPr txBox="1">
            <a:spLocks noGrp="1"/>
          </p:cNvSpPr>
          <p:nvPr>
            <p:ph type="title" idx="3"/>
          </p:nvPr>
        </p:nvSpPr>
        <p:spPr>
          <a:xfrm>
            <a:off x="2687720" y="2855775"/>
            <a:ext cx="1800900" cy="46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Libraries</a:t>
            </a:r>
            <a:endParaRPr/>
          </a:p>
        </p:txBody>
      </p:sp>
      <p:sp>
        <p:nvSpPr>
          <p:cNvPr id="431" name="Google Shape;431;p38"/>
          <p:cNvSpPr txBox="1">
            <a:spLocks noGrp="1"/>
          </p:cNvSpPr>
          <p:nvPr>
            <p:ph type="subTitle" idx="4"/>
          </p:nvPr>
        </p:nvSpPr>
        <p:spPr>
          <a:xfrm>
            <a:off x="2687707" y="3316875"/>
            <a:ext cx="1800900" cy="8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Textblob</a:t>
            </a:r>
            <a:endParaRPr/>
          </a:p>
          <a:p>
            <a:pPr marL="0" lvl="0" indent="0" algn="ctr" rtl="0">
              <a:spcBef>
                <a:spcPts val="0"/>
              </a:spcBef>
              <a:spcAft>
                <a:spcPts val="0"/>
              </a:spcAft>
              <a:buNone/>
            </a:pPr>
            <a:r>
              <a:rPr lang="en"/>
              <a:t>PIL</a:t>
            </a:r>
            <a:endParaRPr/>
          </a:p>
          <a:p>
            <a:pPr marL="0" lvl="0" indent="0" algn="ctr" rtl="0">
              <a:spcBef>
                <a:spcPts val="0"/>
              </a:spcBef>
              <a:spcAft>
                <a:spcPts val="0"/>
              </a:spcAft>
              <a:buNone/>
            </a:pPr>
            <a:r>
              <a:rPr lang="en"/>
              <a:t>Vader, Flair</a:t>
            </a:r>
            <a:endParaRPr/>
          </a:p>
          <a:p>
            <a:pPr marL="0" lvl="0" indent="0" algn="ctr" rtl="0">
              <a:spcBef>
                <a:spcPts val="0"/>
              </a:spcBef>
              <a:spcAft>
                <a:spcPts val="0"/>
              </a:spcAft>
              <a:buNone/>
            </a:pPr>
            <a:endParaRPr/>
          </a:p>
        </p:txBody>
      </p:sp>
      <p:sp>
        <p:nvSpPr>
          <p:cNvPr id="432" name="Google Shape;432;p38"/>
          <p:cNvSpPr txBox="1">
            <a:spLocks noGrp="1"/>
          </p:cNvSpPr>
          <p:nvPr>
            <p:ph type="title" idx="5"/>
          </p:nvPr>
        </p:nvSpPr>
        <p:spPr>
          <a:xfrm>
            <a:off x="4655379" y="2855775"/>
            <a:ext cx="1800900" cy="46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Framework</a:t>
            </a:r>
            <a:endParaRPr/>
          </a:p>
        </p:txBody>
      </p:sp>
      <p:sp>
        <p:nvSpPr>
          <p:cNvPr id="433" name="Google Shape;433;p38"/>
          <p:cNvSpPr txBox="1">
            <a:spLocks noGrp="1"/>
          </p:cNvSpPr>
          <p:nvPr>
            <p:ph type="title" idx="7"/>
          </p:nvPr>
        </p:nvSpPr>
        <p:spPr>
          <a:xfrm>
            <a:off x="6623037" y="2855775"/>
            <a:ext cx="1800900" cy="46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Others</a:t>
            </a:r>
            <a:endParaRPr/>
          </a:p>
        </p:txBody>
      </p:sp>
      <p:sp>
        <p:nvSpPr>
          <p:cNvPr id="434" name="Google Shape;434;p38"/>
          <p:cNvSpPr txBox="1">
            <a:spLocks noGrp="1"/>
          </p:cNvSpPr>
          <p:nvPr>
            <p:ph type="subTitle" idx="8"/>
          </p:nvPr>
        </p:nvSpPr>
        <p:spPr>
          <a:xfrm>
            <a:off x="6623025" y="3316875"/>
            <a:ext cx="1800900" cy="806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Tensorflow</a:t>
            </a:r>
            <a:endParaRPr/>
          </a:p>
          <a:p>
            <a:pPr marL="0" lvl="0" indent="0" algn="ctr" rtl="0">
              <a:spcBef>
                <a:spcPts val="0"/>
              </a:spcBef>
              <a:spcAft>
                <a:spcPts val="0"/>
              </a:spcAft>
              <a:buNone/>
            </a:pPr>
            <a:r>
              <a:rPr lang="en"/>
              <a:t>NLTK</a:t>
            </a:r>
            <a:endParaRPr/>
          </a:p>
          <a:p>
            <a:pPr marL="0" lvl="0" indent="0" algn="ctr" rtl="0">
              <a:spcBef>
                <a:spcPts val="0"/>
              </a:spcBef>
              <a:spcAft>
                <a:spcPts val="0"/>
              </a:spcAft>
              <a:buNone/>
            </a:pPr>
            <a:r>
              <a:rPr lang="en"/>
              <a:t>VSC</a:t>
            </a:r>
            <a:endParaRPr/>
          </a:p>
        </p:txBody>
      </p:sp>
      <p:sp>
        <p:nvSpPr>
          <p:cNvPr id="435" name="Google Shape;435;p38"/>
          <p:cNvSpPr/>
          <p:nvPr/>
        </p:nvSpPr>
        <p:spPr>
          <a:xfrm>
            <a:off x="1264250" y="1773238"/>
            <a:ext cx="712500" cy="712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8"/>
          <p:cNvSpPr/>
          <p:nvPr/>
        </p:nvSpPr>
        <p:spPr>
          <a:xfrm>
            <a:off x="3231925" y="1773238"/>
            <a:ext cx="712500" cy="712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8"/>
          <p:cNvSpPr/>
          <p:nvPr/>
        </p:nvSpPr>
        <p:spPr>
          <a:xfrm>
            <a:off x="5199600" y="1773238"/>
            <a:ext cx="712500" cy="712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7167275" y="1773238"/>
            <a:ext cx="712500" cy="712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38"/>
          <p:cNvGrpSpPr/>
          <p:nvPr/>
        </p:nvGrpSpPr>
        <p:grpSpPr>
          <a:xfrm>
            <a:off x="5377237" y="1950471"/>
            <a:ext cx="357226" cy="357226"/>
            <a:chOff x="-55987225" y="3198925"/>
            <a:chExt cx="317450" cy="317450"/>
          </a:xfrm>
        </p:grpSpPr>
        <p:sp>
          <p:nvSpPr>
            <p:cNvPr id="440" name="Google Shape;440;p38"/>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38"/>
          <p:cNvGrpSpPr/>
          <p:nvPr/>
        </p:nvGrpSpPr>
        <p:grpSpPr>
          <a:xfrm>
            <a:off x="1441462" y="1950471"/>
            <a:ext cx="358099" cy="358099"/>
            <a:chOff x="-57568775" y="3198925"/>
            <a:chExt cx="318225" cy="318225"/>
          </a:xfrm>
        </p:grpSpPr>
        <p:sp>
          <p:nvSpPr>
            <p:cNvPr id="445" name="Google Shape;445;p38"/>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8"/>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8"/>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8"/>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8"/>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8"/>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8"/>
          <p:cNvGrpSpPr/>
          <p:nvPr/>
        </p:nvGrpSpPr>
        <p:grpSpPr>
          <a:xfrm>
            <a:off x="7366191" y="1949571"/>
            <a:ext cx="314662" cy="358999"/>
            <a:chOff x="-55576850" y="3198125"/>
            <a:chExt cx="279625" cy="319025"/>
          </a:xfrm>
        </p:grpSpPr>
        <p:sp>
          <p:nvSpPr>
            <p:cNvPr id="452" name="Google Shape;452;p38"/>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8"/>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8"/>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8"/>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 name="Google Shape;456;p38"/>
          <p:cNvGrpSpPr/>
          <p:nvPr/>
        </p:nvGrpSpPr>
        <p:grpSpPr>
          <a:xfrm>
            <a:off x="3430849" y="1950471"/>
            <a:ext cx="314662" cy="358971"/>
            <a:chOff x="-56766175" y="3198925"/>
            <a:chExt cx="279625" cy="319000"/>
          </a:xfrm>
        </p:grpSpPr>
        <p:sp>
          <p:nvSpPr>
            <p:cNvPr id="457" name="Google Shape;457;p38"/>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8"/>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8"/>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8"/>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8"/>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8"/>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8"/>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39"/>
          <p:cNvSpPr txBox="1">
            <a:spLocks noGrp="1"/>
          </p:cNvSpPr>
          <p:nvPr>
            <p:ph type="title"/>
          </p:nvPr>
        </p:nvSpPr>
        <p:spPr>
          <a:xfrm>
            <a:off x="-1129075" y="480900"/>
            <a:ext cx="29967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t>VADER</a:t>
            </a:r>
            <a:endParaRPr sz="2400"/>
          </a:p>
        </p:txBody>
      </p:sp>
      <p:sp>
        <p:nvSpPr>
          <p:cNvPr id="469" name="Google Shape;469;p39"/>
          <p:cNvSpPr txBox="1">
            <a:spLocks noGrp="1"/>
          </p:cNvSpPr>
          <p:nvPr>
            <p:ph type="subTitle" idx="1"/>
          </p:nvPr>
        </p:nvSpPr>
        <p:spPr>
          <a:xfrm>
            <a:off x="764250" y="965125"/>
            <a:ext cx="8098200" cy="130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VADER Sentiment Analysis. VADER (Valence Aware Dictionary and sEntiment Reasoner) is a lexicon and rule-based sentiment analysis tool that is specifically attuned to sentiments expressed in social media, and works well on texts from other domains.</a:t>
            </a:r>
            <a:endParaRPr sz="1400"/>
          </a:p>
        </p:txBody>
      </p:sp>
      <p:sp>
        <p:nvSpPr>
          <p:cNvPr id="470" name="Google Shape;470;p39"/>
          <p:cNvSpPr txBox="1"/>
          <p:nvPr/>
        </p:nvSpPr>
        <p:spPr>
          <a:xfrm>
            <a:off x="764250" y="2269225"/>
            <a:ext cx="7955400" cy="233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Nanum Gothic"/>
                <a:ea typeface="Nanum Gothic"/>
                <a:cs typeface="Nanum Gothic"/>
                <a:sym typeface="Nanum Gothic"/>
              </a:rPr>
              <a:t>A powerful NLP library. Flair allows you to apply our state-of-the-art natural language processing (NLP) models to your text, such as named entity recognition (NER), sentiment analysis, part-of-speech tagging (PoS), special support for biomedical data, sense disambiguation and classification, with support for a rapidly growing number of languages.</a:t>
            </a:r>
            <a:endParaRPr>
              <a:solidFill>
                <a:schemeClr val="dk1"/>
              </a:solidFill>
              <a:latin typeface="Nanum Gothic"/>
              <a:ea typeface="Nanum Gothic"/>
              <a:cs typeface="Nanum Gothic"/>
              <a:sym typeface="Nanum Gothic"/>
            </a:endParaRPr>
          </a:p>
          <a:p>
            <a:pPr marL="0" lvl="0" indent="0" algn="l" rtl="0">
              <a:spcBef>
                <a:spcPts val="0"/>
              </a:spcBef>
              <a:spcAft>
                <a:spcPts val="0"/>
              </a:spcAft>
              <a:buNone/>
            </a:pPr>
            <a:r>
              <a:rPr lang="en">
                <a:solidFill>
                  <a:schemeClr val="dk1"/>
                </a:solidFill>
                <a:latin typeface="Nanum Gothic"/>
                <a:ea typeface="Nanum Gothic"/>
                <a:cs typeface="Nanum Gothic"/>
                <a:sym typeface="Nanum Gothic"/>
              </a:rPr>
              <a:t>A text embedding library. Flair has simple interfaces that allow you to use and combine different word and document embeddings, including our proposed Flair embeddings and various transformers.</a:t>
            </a:r>
            <a:endParaRPr>
              <a:solidFill>
                <a:schemeClr val="dk1"/>
              </a:solidFill>
              <a:latin typeface="Nanum Gothic"/>
              <a:ea typeface="Nanum Gothic"/>
              <a:cs typeface="Nanum Gothic"/>
              <a:sym typeface="Nanum Gothic"/>
            </a:endParaRPr>
          </a:p>
          <a:p>
            <a:pPr marL="0" lvl="0" indent="0" algn="l" rtl="0">
              <a:spcBef>
                <a:spcPts val="0"/>
              </a:spcBef>
              <a:spcAft>
                <a:spcPts val="0"/>
              </a:spcAft>
              <a:buNone/>
            </a:pPr>
            <a:endParaRPr>
              <a:solidFill>
                <a:schemeClr val="dk1"/>
              </a:solidFill>
              <a:latin typeface="Nanum Gothic"/>
              <a:ea typeface="Nanum Gothic"/>
              <a:cs typeface="Nanum Gothic"/>
              <a:sym typeface="Nanum Gothic"/>
            </a:endParaRPr>
          </a:p>
          <a:p>
            <a:pPr marL="0" lvl="0" indent="0" algn="l" rtl="0">
              <a:spcBef>
                <a:spcPts val="0"/>
              </a:spcBef>
              <a:spcAft>
                <a:spcPts val="0"/>
              </a:spcAft>
              <a:buNone/>
            </a:pPr>
            <a:endParaRPr>
              <a:solidFill>
                <a:schemeClr val="dk1"/>
              </a:solidFill>
              <a:latin typeface="Nanum Gothic"/>
              <a:ea typeface="Nanum Gothic"/>
              <a:cs typeface="Nanum Gothic"/>
              <a:sym typeface="Nanum Gothic"/>
            </a:endParaRPr>
          </a:p>
          <a:p>
            <a:pPr marL="0" lvl="0" indent="0" algn="l" rtl="0">
              <a:spcBef>
                <a:spcPts val="0"/>
              </a:spcBef>
              <a:spcAft>
                <a:spcPts val="0"/>
              </a:spcAft>
              <a:buNone/>
            </a:pPr>
            <a:endParaRPr>
              <a:solidFill>
                <a:schemeClr val="dk1"/>
              </a:solidFill>
              <a:latin typeface="Nanum Gothic"/>
              <a:ea typeface="Nanum Gothic"/>
              <a:cs typeface="Nanum Gothic"/>
              <a:sym typeface="Nanum Gothic"/>
            </a:endParaRPr>
          </a:p>
        </p:txBody>
      </p:sp>
      <p:sp>
        <p:nvSpPr>
          <p:cNvPr id="471" name="Google Shape;471;p39"/>
          <p:cNvSpPr txBox="1"/>
          <p:nvPr/>
        </p:nvSpPr>
        <p:spPr>
          <a:xfrm>
            <a:off x="-1230275" y="1814700"/>
            <a:ext cx="3000000" cy="5541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2400">
                <a:solidFill>
                  <a:schemeClr val="dk1"/>
                </a:solidFill>
                <a:latin typeface="Playfair Display"/>
                <a:ea typeface="Playfair Display"/>
                <a:cs typeface="Playfair Display"/>
                <a:sym typeface="Playfair Display"/>
              </a:rPr>
              <a:t>FLAIR</a:t>
            </a:r>
            <a:endParaRPr sz="2400">
              <a:solidFill>
                <a:schemeClr val="dk1"/>
              </a:solidFill>
              <a:latin typeface="Playfair Display"/>
              <a:ea typeface="Playfair Display"/>
              <a:cs typeface="Playfair Display"/>
              <a:sym typeface="Playfair Display"/>
            </a:endParaRPr>
          </a:p>
        </p:txBody>
      </p:sp>
    </p:spTree>
  </p:cSld>
  <p:clrMapOvr>
    <a:masterClrMapping/>
  </p:clrMapOvr>
</p:sld>
</file>

<file path=ppt/theme/theme1.xml><?xml version="1.0" encoding="utf-8"?>
<a:theme xmlns:a="http://schemas.openxmlformats.org/drawingml/2006/main" name="Professional Media Kit by Slidesgo">
  <a:themeElements>
    <a:clrScheme name="Simple Light">
      <a:dk1>
        <a:srgbClr val="4E549F"/>
      </a:dk1>
      <a:lt1>
        <a:srgbClr val="DDD6D0"/>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4E549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718</Words>
  <Application>Microsoft Office PowerPoint</Application>
  <PresentationFormat>On-screen Show (16:9)</PresentationFormat>
  <Paragraphs>68</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Roboto Condensed Light</vt:lpstr>
      <vt:lpstr>Playfair Display</vt:lpstr>
      <vt:lpstr>Arial</vt:lpstr>
      <vt:lpstr>Bebas Neue</vt:lpstr>
      <vt:lpstr>Nanum Gothic</vt:lpstr>
      <vt:lpstr>Professional Media Kit by Slidesgo</vt:lpstr>
      <vt:lpstr>Emotion detection</vt:lpstr>
      <vt:lpstr>Problem Statement</vt:lpstr>
      <vt:lpstr>Abstract</vt:lpstr>
      <vt:lpstr>Introduction</vt:lpstr>
      <vt:lpstr>Cognition in “Feeling Words”</vt:lpstr>
      <vt:lpstr>Cognition Application in the project</vt:lpstr>
      <vt:lpstr>Workflow</vt:lpstr>
      <vt:lpstr>Techstack</vt:lpstr>
      <vt:lpstr>VADER</vt:lpstr>
      <vt:lpstr>Results!</vt:lpstr>
      <vt:lpstr>Emotion in Text</vt:lpstr>
      <vt:lpstr>PowerPoint Presentation</vt:lpstr>
      <vt:lpstr>Emotion in Image </vt:lpstr>
      <vt:lpstr>PowerPoint Presentation</vt:lpstr>
      <vt:lpstr>PowerPoint Presentation</vt:lpstr>
      <vt:lpstr>Live Emotion Detector  </vt:lpstr>
      <vt:lpstr>PowerPoint Presentation</vt:lpstr>
      <vt:lpstr>PowerPoint Presentation</vt:lpstr>
      <vt:lpstr>Timeline</vt:lpstr>
      <vt:lpstr>"Emotion is the force of life, the power of thought, the storm of will, the breath of emotion, the war of love; it is the vitality of action, the joy of existence, the source of wonder, the fountain of laughter, the music of the soul."</vt:lpstr>
      <vt:lpstr>CONTRIBUTOR</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 detection</dc:title>
  <dc:creator>prajwal reddy k</dc:creator>
  <cp:lastModifiedBy>prajwal reddy k</cp:lastModifiedBy>
  <cp:revision>1</cp:revision>
  <dcterms:modified xsi:type="dcterms:W3CDTF">2023-09-14T19:30:10Z</dcterms:modified>
</cp:coreProperties>
</file>